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303" r:id="rId3"/>
    <p:sldId id="257" r:id="rId4"/>
    <p:sldId id="279" r:id="rId5"/>
    <p:sldId id="300" r:id="rId6"/>
    <p:sldId id="262" r:id="rId7"/>
    <p:sldId id="270" r:id="rId8"/>
    <p:sldId id="302" r:id="rId9"/>
    <p:sldId id="301" r:id="rId10"/>
    <p:sldId id="276" r:id="rId11"/>
  </p:sldIdLst>
  <p:sldSz cx="13004800" cy="9753600"/>
  <p:notesSz cx="6858000" cy="9144000"/>
  <p:defaultTextStyle>
    <a:lvl1pPr>
      <a:lnSpc>
        <a:spcPct val="90000"/>
      </a:lnSpc>
      <a:defRPr sz="3600">
        <a:solidFill>
          <a:srgbClr val="6D6E70"/>
        </a:solidFill>
        <a:latin typeface="HelvNeue Light for IBM"/>
        <a:ea typeface="HelvNeue Light for IBM"/>
        <a:cs typeface="HelvNeue Light for IBM"/>
        <a:sym typeface="HelvNeue Light for IBM"/>
      </a:defRPr>
    </a:lvl1pPr>
    <a:lvl2pPr indent="457200">
      <a:lnSpc>
        <a:spcPct val="90000"/>
      </a:lnSpc>
      <a:defRPr sz="3600">
        <a:solidFill>
          <a:srgbClr val="6D6E70"/>
        </a:solidFill>
        <a:latin typeface="HelvNeue Light for IBM"/>
        <a:ea typeface="HelvNeue Light for IBM"/>
        <a:cs typeface="HelvNeue Light for IBM"/>
        <a:sym typeface="HelvNeue Light for IBM"/>
      </a:defRPr>
    </a:lvl2pPr>
    <a:lvl3pPr indent="914400">
      <a:lnSpc>
        <a:spcPct val="90000"/>
      </a:lnSpc>
      <a:defRPr sz="3600">
        <a:solidFill>
          <a:srgbClr val="6D6E70"/>
        </a:solidFill>
        <a:latin typeface="HelvNeue Light for IBM"/>
        <a:ea typeface="HelvNeue Light for IBM"/>
        <a:cs typeface="HelvNeue Light for IBM"/>
        <a:sym typeface="HelvNeue Light for IBM"/>
      </a:defRPr>
    </a:lvl3pPr>
    <a:lvl4pPr indent="1371600">
      <a:lnSpc>
        <a:spcPct val="90000"/>
      </a:lnSpc>
      <a:defRPr sz="3600">
        <a:solidFill>
          <a:srgbClr val="6D6E70"/>
        </a:solidFill>
        <a:latin typeface="HelvNeue Light for IBM"/>
        <a:ea typeface="HelvNeue Light for IBM"/>
        <a:cs typeface="HelvNeue Light for IBM"/>
        <a:sym typeface="HelvNeue Light for IBM"/>
      </a:defRPr>
    </a:lvl4pPr>
    <a:lvl5pPr indent="1828800">
      <a:lnSpc>
        <a:spcPct val="90000"/>
      </a:lnSpc>
      <a:defRPr sz="3600">
        <a:solidFill>
          <a:srgbClr val="6D6E70"/>
        </a:solidFill>
        <a:latin typeface="HelvNeue Light for IBM"/>
        <a:ea typeface="HelvNeue Light for IBM"/>
        <a:cs typeface="HelvNeue Light for IBM"/>
        <a:sym typeface="HelvNeue Light for IBM"/>
      </a:defRPr>
    </a:lvl5pPr>
    <a:lvl6pPr indent="2286000">
      <a:lnSpc>
        <a:spcPct val="90000"/>
      </a:lnSpc>
      <a:defRPr sz="3600">
        <a:solidFill>
          <a:srgbClr val="6D6E70"/>
        </a:solidFill>
        <a:latin typeface="HelvNeue Light for IBM"/>
        <a:ea typeface="HelvNeue Light for IBM"/>
        <a:cs typeface="HelvNeue Light for IBM"/>
        <a:sym typeface="HelvNeue Light for IBM"/>
      </a:defRPr>
    </a:lvl6pPr>
    <a:lvl7pPr indent="2743200">
      <a:lnSpc>
        <a:spcPct val="90000"/>
      </a:lnSpc>
      <a:defRPr sz="3600">
        <a:solidFill>
          <a:srgbClr val="6D6E70"/>
        </a:solidFill>
        <a:latin typeface="HelvNeue Light for IBM"/>
        <a:ea typeface="HelvNeue Light for IBM"/>
        <a:cs typeface="HelvNeue Light for IBM"/>
        <a:sym typeface="HelvNeue Light for IBM"/>
      </a:defRPr>
    </a:lvl7pPr>
    <a:lvl8pPr indent="3200400">
      <a:lnSpc>
        <a:spcPct val="90000"/>
      </a:lnSpc>
      <a:defRPr sz="3600">
        <a:solidFill>
          <a:srgbClr val="6D6E70"/>
        </a:solidFill>
        <a:latin typeface="HelvNeue Light for IBM"/>
        <a:ea typeface="HelvNeue Light for IBM"/>
        <a:cs typeface="HelvNeue Light for IBM"/>
        <a:sym typeface="HelvNeue Light for IBM"/>
      </a:defRPr>
    </a:lvl8pPr>
    <a:lvl9pPr indent="3657600">
      <a:lnSpc>
        <a:spcPct val="90000"/>
      </a:lnSpc>
      <a:defRPr sz="3600">
        <a:solidFill>
          <a:srgbClr val="6D6E70"/>
        </a:solidFill>
        <a:latin typeface="HelvNeue Light for IBM"/>
        <a:ea typeface="HelvNeue Light for IBM"/>
        <a:cs typeface="HelvNeue Light for IBM"/>
        <a:sym typeface="HelvNeue Light for IB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1A86"/>
    <a:srgbClr val="8CC63F"/>
    <a:srgbClr val="F19027"/>
    <a:srgbClr val="F04E37"/>
    <a:srgbClr val="00B0DA"/>
    <a:srgbClr val="00A6A0"/>
    <a:srgbClr val="FDB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HelvNeue Light for IBM"/>
          <a:ea typeface="HelvNeue Light for IBM"/>
          <a:cs typeface="HelvNeue Light for IBM"/>
        </a:font>
        <a:srgbClr val="6D6E7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3F1"/>
          </a:solidFill>
        </a:fill>
      </a:tcStyle>
    </a:wholeTbl>
    <a:band2H>
      <a:tcTxStyle/>
      <a:tcStyle>
        <a:tcBdr/>
        <a:fill>
          <a:solidFill>
            <a:srgbClr val="E6F2F8"/>
          </a:solidFill>
        </a:fill>
      </a:tcStyle>
    </a:band2H>
    <a:firstCol>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B0DA"/>
          </a:solidFill>
        </a:fill>
      </a:tcStyle>
    </a:firstCol>
    <a:la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B0DA"/>
          </a:solidFill>
        </a:fill>
      </a:tcStyle>
    </a:lastRow>
    <a:fir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B0DA"/>
          </a:solidFill>
        </a:fill>
      </a:tcStyle>
    </a:firstRow>
  </a:tblStyle>
  <a:tblStyle styleId="{C7B018BB-80A7-4F77-B60F-C8B233D01FF8}" styleName="">
    <a:tblBg/>
    <a:wholeTbl>
      <a:tcTxStyle b="on" i="on">
        <a:font>
          <a:latin typeface="HelvNeue Light for IBM"/>
          <a:ea typeface="HelvNeue Light for IBM"/>
          <a:cs typeface="HelvNeue Light for IBM"/>
        </a:font>
        <a:srgbClr val="6D6E7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HelvNeue Light for IBM"/>
          <a:ea typeface="HelvNeue Light for IBM"/>
          <a:cs typeface="HelvNeue Light for IBM"/>
        </a:font>
        <a:srgbClr val="6D6E7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FEA"/>
          </a:solidFill>
        </a:fill>
      </a:tcStyle>
    </a:wholeTbl>
    <a:band2H>
      <a:tcTxStyle/>
      <a:tcStyle>
        <a:tcBdr/>
        <a:fill>
          <a:solidFill>
            <a:srgbClr val="E6EFF5"/>
          </a:solidFill>
        </a:fill>
      </a:tcStyle>
    </a:band2H>
    <a:firstCol>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FC5"/>
          </a:solidFill>
        </a:fill>
      </a:tcStyle>
    </a:firstCol>
    <a:la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FC5"/>
          </a:solidFill>
        </a:fill>
      </a:tcStyle>
    </a:lastRow>
    <a:fir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FC5"/>
          </a:solidFill>
        </a:fill>
      </a:tcStyle>
    </a:firstRow>
  </a:tblStyle>
  <a:tblStyle styleId="{CF821DB8-F4EB-4A41-A1BA-3FCAFE7338EE}" styleName="">
    <a:tblBg/>
    <a:wholeTbl>
      <a:tcTxStyle b="on" i="on">
        <a:font>
          <a:latin typeface="HelvNeue Light for IBM"/>
          <a:ea typeface="HelvNeue Light for IBM"/>
          <a:cs typeface="HelvNeue Light for IBM"/>
        </a:font>
        <a:srgbClr val="6D6E7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AEB"/>
          </a:solidFill>
        </a:fill>
      </a:tcStyle>
    </a:wholeTbl>
    <a:band2H>
      <a:tcTxStyle/>
      <a:tcStyle>
        <a:tcBdr/>
        <a:fill>
          <a:solidFill>
            <a:srgbClr val="FFFFFF"/>
          </a:solidFill>
        </a:fill>
      </a:tcStyle>
    </a:band2H>
    <a:firstCol>
      <a:tcTxStyle b="on" i="on">
        <a:font>
          <a:latin typeface="HelvNeue Light for IBM"/>
          <a:ea typeface="HelvNeue Light for IBM"/>
          <a:cs typeface="HelvNeue Light for IBM"/>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B0DA"/>
          </a:solidFill>
        </a:fill>
      </a:tcStyle>
    </a:firstCol>
    <a:lastRow>
      <a:tcTxStyle b="on" i="on">
        <a:font>
          <a:latin typeface="HelvNeue Light for IBM"/>
          <a:ea typeface="HelvNeue Light for IBM"/>
          <a:cs typeface="HelvNeue Light for IBM"/>
        </a:font>
        <a:srgbClr val="6D6E70"/>
      </a:tcTxStyle>
      <a:tcStyle>
        <a:tcBdr>
          <a:left>
            <a:ln w="12700" cap="flat">
              <a:noFill/>
              <a:miter lim="400000"/>
            </a:ln>
          </a:left>
          <a:right>
            <a:ln w="12700" cap="flat">
              <a:noFill/>
              <a:miter lim="400000"/>
            </a:ln>
          </a:right>
          <a:top>
            <a:ln w="50800" cap="flat">
              <a:solidFill>
                <a:srgbClr val="6D6E70"/>
              </a:solidFill>
              <a:prstDash val="solid"/>
              <a:bevel/>
            </a:ln>
          </a:top>
          <a:bottom>
            <a:ln w="25400" cap="flat">
              <a:solidFill>
                <a:srgbClr val="6D6E7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HelvNeue Light for IBM"/>
          <a:ea typeface="HelvNeue Light for IBM"/>
          <a:cs typeface="HelvNeue Light for IBM"/>
        </a:font>
        <a:srgbClr val="FFFFFF"/>
      </a:tcTxStyle>
      <a:tcStyle>
        <a:tcBdr>
          <a:left>
            <a:ln w="12700" cap="flat">
              <a:noFill/>
              <a:miter lim="400000"/>
            </a:ln>
          </a:left>
          <a:right>
            <a:ln w="12700" cap="flat">
              <a:noFill/>
              <a:miter lim="400000"/>
            </a:ln>
          </a:right>
          <a:top>
            <a:ln w="25400" cap="flat">
              <a:solidFill>
                <a:srgbClr val="6D6E70"/>
              </a:solidFill>
              <a:prstDash val="solid"/>
              <a:bevel/>
            </a:ln>
          </a:top>
          <a:bottom>
            <a:ln w="25400" cap="flat">
              <a:solidFill>
                <a:srgbClr val="6D6E70"/>
              </a:solidFill>
              <a:prstDash val="solid"/>
              <a:bevel/>
            </a:ln>
          </a:bottom>
          <a:insideH>
            <a:ln w="12700" cap="flat">
              <a:noFill/>
              <a:miter lim="400000"/>
            </a:ln>
          </a:insideH>
          <a:insideV>
            <a:ln w="12700" cap="flat">
              <a:noFill/>
              <a:miter lim="400000"/>
            </a:ln>
          </a:insideV>
        </a:tcBdr>
        <a:fill>
          <a:solidFill>
            <a:srgbClr val="00B0DA"/>
          </a:solidFill>
        </a:fill>
      </a:tcStyle>
    </a:firstRow>
  </a:tblStyle>
  <a:tblStyle styleId="{33BA23B1-9221-436E-865A-0063620EA4FD}" styleName="">
    <a:tblBg/>
    <a:wholeTbl>
      <a:tcTxStyle b="on" i="on">
        <a:font>
          <a:latin typeface="HelvNeue Light for IBM"/>
          <a:ea typeface="HelvNeue Light for IBM"/>
          <a:cs typeface="HelvNeue Light for IBM"/>
        </a:font>
        <a:srgbClr val="6D6E7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3D4D4"/>
          </a:solidFill>
        </a:fill>
      </a:tcStyle>
    </a:wholeTbl>
    <a:band2H>
      <a:tcTxStyle/>
      <a:tcStyle>
        <a:tcBdr/>
        <a:fill>
          <a:solidFill>
            <a:srgbClr val="EAEAEB"/>
          </a:solidFill>
        </a:fill>
      </a:tcStyle>
    </a:band2H>
    <a:firstCol>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D6E70"/>
          </a:solidFill>
        </a:fill>
      </a:tcStyle>
    </a:firstCol>
    <a:la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D6E70"/>
          </a:solidFill>
        </a:fill>
      </a:tcStyle>
    </a:lastRow>
    <a:firstRow>
      <a:tcTxStyle b="on" i="on">
        <a:font>
          <a:latin typeface="HelvNeue Light for IBM"/>
          <a:ea typeface="HelvNeue Light for IBM"/>
          <a:cs typeface="HelvNeue Light for IBM"/>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D6E70"/>
          </a:solidFill>
        </a:fill>
      </a:tcStyle>
    </a:firstRow>
  </a:tblStyle>
  <a:tblStyle styleId="{2708684C-4D16-4618-839F-0558EEFCDFE6}" styleName="">
    <a:tblBg/>
    <a:wholeTbl>
      <a:tcTxStyle b="on" i="on">
        <a:font>
          <a:latin typeface="HelvNeue Light for IBM"/>
          <a:ea typeface="HelvNeue Light for IBM"/>
          <a:cs typeface="HelvNeue Light for IBM"/>
        </a:font>
        <a:srgbClr val="6D6E70"/>
      </a:tcTxStyle>
      <a:tcStyle>
        <a:tcBdr>
          <a:left>
            <a:ln w="12700" cap="flat">
              <a:solidFill>
                <a:srgbClr val="6D6E70"/>
              </a:solidFill>
              <a:prstDash val="solid"/>
              <a:bevel/>
            </a:ln>
          </a:left>
          <a:right>
            <a:ln w="12700" cap="flat">
              <a:solidFill>
                <a:srgbClr val="6D6E70"/>
              </a:solidFill>
              <a:prstDash val="solid"/>
              <a:bevel/>
            </a:ln>
          </a:right>
          <a:top>
            <a:ln w="12700" cap="flat">
              <a:solidFill>
                <a:srgbClr val="6D6E70"/>
              </a:solidFill>
              <a:prstDash val="solid"/>
              <a:bevel/>
            </a:ln>
          </a:top>
          <a:bottom>
            <a:ln w="12700" cap="flat">
              <a:solidFill>
                <a:srgbClr val="6D6E70"/>
              </a:solidFill>
              <a:prstDash val="solid"/>
              <a:bevel/>
            </a:ln>
          </a:bottom>
          <a:insideH>
            <a:ln w="12700" cap="flat">
              <a:solidFill>
                <a:srgbClr val="6D6E70"/>
              </a:solidFill>
              <a:prstDash val="solid"/>
              <a:bevel/>
            </a:ln>
          </a:insideH>
          <a:insideV>
            <a:ln w="12700" cap="flat">
              <a:solidFill>
                <a:srgbClr val="6D6E70"/>
              </a:solidFill>
              <a:prstDash val="solid"/>
              <a:bevel/>
            </a:ln>
          </a:insideV>
        </a:tcBdr>
        <a:fill>
          <a:solidFill>
            <a:srgbClr val="6D6E70">
              <a:alpha val="20000"/>
            </a:srgbClr>
          </a:solidFill>
        </a:fill>
      </a:tcStyle>
    </a:wholeTbl>
    <a:band2H>
      <a:tcTxStyle/>
      <a:tcStyle>
        <a:tcBdr/>
        <a:fill>
          <a:solidFill>
            <a:srgbClr val="FFFFFF"/>
          </a:solidFill>
        </a:fill>
      </a:tcStyle>
    </a:band2H>
    <a:firstCol>
      <a:tcTxStyle b="on" i="on">
        <a:font>
          <a:latin typeface="HelvNeue Light for IBM"/>
          <a:ea typeface="HelvNeue Light for IBM"/>
          <a:cs typeface="HelvNeue Light for IBM"/>
        </a:font>
        <a:srgbClr val="6D6E70"/>
      </a:tcTxStyle>
      <a:tcStyle>
        <a:tcBdr>
          <a:left>
            <a:ln w="12700" cap="flat">
              <a:solidFill>
                <a:srgbClr val="6D6E70"/>
              </a:solidFill>
              <a:prstDash val="solid"/>
              <a:bevel/>
            </a:ln>
          </a:left>
          <a:right>
            <a:ln w="12700" cap="flat">
              <a:solidFill>
                <a:srgbClr val="6D6E70"/>
              </a:solidFill>
              <a:prstDash val="solid"/>
              <a:bevel/>
            </a:ln>
          </a:right>
          <a:top>
            <a:ln w="12700" cap="flat">
              <a:solidFill>
                <a:srgbClr val="6D6E70"/>
              </a:solidFill>
              <a:prstDash val="solid"/>
              <a:bevel/>
            </a:ln>
          </a:top>
          <a:bottom>
            <a:ln w="12700" cap="flat">
              <a:solidFill>
                <a:srgbClr val="6D6E70"/>
              </a:solidFill>
              <a:prstDash val="solid"/>
              <a:bevel/>
            </a:ln>
          </a:bottom>
          <a:insideH>
            <a:ln w="12700" cap="flat">
              <a:solidFill>
                <a:srgbClr val="6D6E70"/>
              </a:solidFill>
              <a:prstDash val="solid"/>
              <a:bevel/>
            </a:ln>
          </a:insideH>
          <a:insideV>
            <a:ln w="12700" cap="flat">
              <a:solidFill>
                <a:srgbClr val="6D6E70"/>
              </a:solidFill>
              <a:prstDash val="solid"/>
              <a:bevel/>
            </a:ln>
          </a:insideV>
        </a:tcBdr>
        <a:fill>
          <a:solidFill>
            <a:srgbClr val="6D6E70">
              <a:alpha val="20000"/>
            </a:srgbClr>
          </a:solidFill>
        </a:fill>
      </a:tcStyle>
    </a:firstCol>
    <a:lastRow>
      <a:tcTxStyle b="on" i="on">
        <a:font>
          <a:latin typeface="HelvNeue Light for IBM"/>
          <a:ea typeface="HelvNeue Light for IBM"/>
          <a:cs typeface="HelvNeue Light for IBM"/>
        </a:font>
        <a:srgbClr val="6D6E70"/>
      </a:tcTxStyle>
      <a:tcStyle>
        <a:tcBdr>
          <a:left>
            <a:ln w="12700" cap="flat">
              <a:solidFill>
                <a:srgbClr val="6D6E70"/>
              </a:solidFill>
              <a:prstDash val="solid"/>
              <a:bevel/>
            </a:ln>
          </a:left>
          <a:right>
            <a:ln w="12700" cap="flat">
              <a:solidFill>
                <a:srgbClr val="6D6E70"/>
              </a:solidFill>
              <a:prstDash val="solid"/>
              <a:bevel/>
            </a:ln>
          </a:right>
          <a:top>
            <a:ln w="50800" cap="flat">
              <a:solidFill>
                <a:srgbClr val="6D6E70"/>
              </a:solidFill>
              <a:prstDash val="solid"/>
              <a:bevel/>
            </a:ln>
          </a:top>
          <a:bottom>
            <a:ln w="12700" cap="flat">
              <a:solidFill>
                <a:srgbClr val="6D6E70"/>
              </a:solidFill>
              <a:prstDash val="solid"/>
              <a:bevel/>
            </a:ln>
          </a:bottom>
          <a:insideH>
            <a:ln w="12700" cap="flat">
              <a:solidFill>
                <a:srgbClr val="6D6E70"/>
              </a:solidFill>
              <a:prstDash val="solid"/>
              <a:bevel/>
            </a:ln>
          </a:insideH>
          <a:insideV>
            <a:ln w="12700" cap="flat">
              <a:solidFill>
                <a:srgbClr val="6D6E70"/>
              </a:solidFill>
              <a:prstDash val="solid"/>
              <a:bevel/>
            </a:ln>
          </a:insideV>
        </a:tcBdr>
        <a:fill>
          <a:noFill/>
        </a:fill>
      </a:tcStyle>
    </a:lastRow>
    <a:firstRow>
      <a:tcTxStyle b="on" i="on">
        <a:font>
          <a:latin typeface="HelvNeue Light for IBM"/>
          <a:ea typeface="HelvNeue Light for IBM"/>
          <a:cs typeface="HelvNeue Light for IBM"/>
        </a:font>
        <a:srgbClr val="6D6E70"/>
      </a:tcTxStyle>
      <a:tcStyle>
        <a:tcBdr>
          <a:left>
            <a:ln w="12700" cap="flat">
              <a:solidFill>
                <a:srgbClr val="6D6E70"/>
              </a:solidFill>
              <a:prstDash val="solid"/>
              <a:bevel/>
            </a:ln>
          </a:left>
          <a:right>
            <a:ln w="12700" cap="flat">
              <a:solidFill>
                <a:srgbClr val="6D6E70"/>
              </a:solidFill>
              <a:prstDash val="solid"/>
              <a:bevel/>
            </a:ln>
          </a:right>
          <a:top>
            <a:ln w="12700" cap="flat">
              <a:solidFill>
                <a:srgbClr val="6D6E70"/>
              </a:solidFill>
              <a:prstDash val="solid"/>
              <a:bevel/>
            </a:ln>
          </a:top>
          <a:bottom>
            <a:ln w="25400" cap="flat">
              <a:solidFill>
                <a:srgbClr val="6D6E70"/>
              </a:solidFill>
              <a:prstDash val="solid"/>
              <a:bevel/>
            </a:ln>
          </a:bottom>
          <a:insideH>
            <a:ln w="12700" cap="flat">
              <a:solidFill>
                <a:srgbClr val="6D6E70"/>
              </a:solidFill>
              <a:prstDash val="solid"/>
              <a:bevel/>
            </a:ln>
          </a:insideH>
          <a:insideV>
            <a:ln w="12700" cap="flat">
              <a:solidFill>
                <a:srgbClr val="6D6E7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12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74407390"/>
      </p:ext>
    </p:extLst>
  </p:cSld>
  <p:clrMap bg1="lt1" tx1="dk1" bg2="lt2" tx2="dk2" accent1="accent1" accent2="accent2" accent3="accent3" accent4="accent4" accent5="accent5" accent6="accent6" hlink="hlink" folHlink="folHlink"/>
  <p:notesStyle>
    <a:lvl1pPr defTabSz="457200">
      <a:lnSpc>
        <a:spcPct val="117999"/>
      </a:lnSpc>
      <a:defRPr sz="4000">
        <a:latin typeface="+mn-lt"/>
        <a:ea typeface="+mn-ea"/>
        <a:cs typeface="+mn-cs"/>
        <a:sym typeface="Helvetica Neue"/>
      </a:defRPr>
    </a:lvl1pPr>
    <a:lvl2pPr indent="228600" defTabSz="457200">
      <a:lnSpc>
        <a:spcPct val="117999"/>
      </a:lnSpc>
      <a:defRPr sz="4000">
        <a:latin typeface="+mn-lt"/>
        <a:ea typeface="+mn-ea"/>
        <a:cs typeface="+mn-cs"/>
        <a:sym typeface="Helvetica Neue"/>
      </a:defRPr>
    </a:lvl2pPr>
    <a:lvl3pPr indent="457200" defTabSz="457200">
      <a:lnSpc>
        <a:spcPct val="117999"/>
      </a:lnSpc>
      <a:defRPr sz="4000">
        <a:latin typeface="+mn-lt"/>
        <a:ea typeface="+mn-ea"/>
        <a:cs typeface="+mn-cs"/>
        <a:sym typeface="Helvetica Neue"/>
      </a:defRPr>
    </a:lvl3pPr>
    <a:lvl4pPr indent="685800" defTabSz="457200">
      <a:lnSpc>
        <a:spcPct val="117999"/>
      </a:lnSpc>
      <a:defRPr sz="4000">
        <a:latin typeface="+mn-lt"/>
        <a:ea typeface="+mn-ea"/>
        <a:cs typeface="+mn-cs"/>
        <a:sym typeface="Helvetica Neue"/>
      </a:defRPr>
    </a:lvl4pPr>
    <a:lvl5pPr indent="914400" defTabSz="457200">
      <a:lnSpc>
        <a:spcPct val="117999"/>
      </a:lnSpc>
      <a:defRPr sz="4000">
        <a:latin typeface="+mn-lt"/>
        <a:ea typeface="+mn-ea"/>
        <a:cs typeface="+mn-cs"/>
        <a:sym typeface="Helvetica Neue"/>
      </a:defRPr>
    </a:lvl5pPr>
    <a:lvl6pPr indent="1143000" defTabSz="457200">
      <a:lnSpc>
        <a:spcPct val="117999"/>
      </a:lnSpc>
      <a:defRPr sz="4000">
        <a:latin typeface="+mn-lt"/>
        <a:ea typeface="+mn-ea"/>
        <a:cs typeface="+mn-cs"/>
        <a:sym typeface="Helvetica Neue"/>
      </a:defRPr>
    </a:lvl6pPr>
    <a:lvl7pPr indent="1371600" defTabSz="457200">
      <a:lnSpc>
        <a:spcPct val="117999"/>
      </a:lnSpc>
      <a:defRPr sz="4000">
        <a:latin typeface="+mn-lt"/>
        <a:ea typeface="+mn-ea"/>
        <a:cs typeface="+mn-cs"/>
        <a:sym typeface="Helvetica Neue"/>
      </a:defRPr>
    </a:lvl7pPr>
    <a:lvl8pPr indent="1600200" defTabSz="457200">
      <a:lnSpc>
        <a:spcPct val="117999"/>
      </a:lnSpc>
      <a:defRPr sz="4000">
        <a:latin typeface="+mn-lt"/>
        <a:ea typeface="+mn-ea"/>
        <a:cs typeface="+mn-cs"/>
        <a:sym typeface="Helvetica Neue"/>
      </a:defRPr>
    </a:lvl8pPr>
    <a:lvl9pPr indent="1828800" defTabSz="457200">
      <a:lnSpc>
        <a:spcPct val="117999"/>
      </a:lnSpc>
      <a:defRPr sz="40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elegraph.co.uk/technology/2018/07/31/facebook-deletes-pages-uncovering-coordinated-us-misinform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blog.twitter.com/official/en_us/topics/company/2018/keeping-your-account-secure.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million Facebook users have been exposed to ID fraud after the biggest cyber attack on the social media giant in its history.</a:t>
            </a:r>
          </a:p>
          <a:p>
            <a:r>
              <a:rPr lang="en-US" dirty="0"/>
              <a:t>The company revealed that hackers were able to access accounts on an unprecedented scale due to a security hole that had remained open for more than a year.</a:t>
            </a:r>
          </a:p>
          <a:p>
            <a:r>
              <a:rPr lang="en-US" dirty="0"/>
              <a:t>Facebook said it had alerted the FBI over the breach, and security experts said</a:t>
            </a:r>
            <a:r>
              <a:rPr lang="en-US" dirty="0">
                <a:hlinkClick r:id="rId3"/>
              </a:rPr>
              <a:t> a rogue state such as Russia may have been responsible</a:t>
            </a:r>
            <a:r>
              <a:rPr lang="en-US" dirty="0"/>
              <a:t>.</a:t>
            </a:r>
          </a:p>
          <a:p>
            <a:r>
              <a:rPr lang="en-US" dirty="0"/>
              <a:t>The cyber </a:t>
            </a:r>
            <a:r>
              <a:rPr lang="en-US" dirty="0" err="1"/>
              <a:t>defence</a:t>
            </a:r>
            <a:r>
              <a:rPr lang="en-US" dirty="0"/>
              <a:t> arm of GCHQ said it was investigating the hack, which allowed attackers full access to private Facebook profiles, and advised British users to be on the lookout for fraud.</a:t>
            </a:r>
          </a:p>
          <a:p>
            <a:r>
              <a:rPr lang="en-US" dirty="0"/>
              <a:t>Facebook was facing questions about why it had taken almost two weeks to shut the security hole after noticing “unusual traffic” on its systems in mid-September.</a:t>
            </a:r>
          </a:p>
          <a:p>
            <a:r>
              <a:rPr lang="en-US" dirty="0"/>
              <a:t>(28sept2018)</a:t>
            </a:r>
          </a:p>
          <a:p>
            <a:endParaRPr lang="en-US" dirty="0"/>
          </a:p>
          <a:p>
            <a:r>
              <a:rPr lang="en-US" dirty="0"/>
              <a:t>TWITTER:</a:t>
            </a:r>
          </a:p>
          <a:p>
            <a:r>
              <a:rPr lang="en-US" dirty="0">
                <a:hlinkClick r:id="rId4"/>
              </a:rPr>
              <a:t>According to Twitter</a:t>
            </a:r>
            <a:r>
              <a:rPr lang="en-US" dirty="0"/>
              <a:t>, the bug occurred due to an issue in the hashing process that masks passwords by replacing them with a random string of characters that get stored on Twitter’s system. But due to an error with the system, apparently passwords were being saved in plain text to an internal log, instead of masking them with the hashing process. Twitter claims to have found the bug on its own and removed the passwords. It’s working to make sure that similar issues don’t come up again. </a:t>
            </a:r>
          </a:p>
        </p:txBody>
      </p:sp>
    </p:spTree>
    <p:extLst>
      <p:ext uri="{BB962C8B-B14F-4D97-AF65-F5344CB8AC3E}">
        <p14:creationId xmlns:p14="http://schemas.microsoft.com/office/powerpoint/2010/main" val="242774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Signature: short vector from lattice depending on the user’s id</a:t>
            </a:r>
          </a:p>
          <a:p>
            <a:r>
              <a:rPr lang="en-US" dirty="0"/>
              <a:t>Token: </a:t>
            </a:r>
            <a:r>
              <a:rPr lang="en-US" dirty="0" err="1"/>
              <a:t>Zkproof</a:t>
            </a:r>
            <a:r>
              <a:rPr lang="en-US" dirty="0"/>
              <a:t> </a:t>
            </a:r>
          </a:p>
          <a:p>
            <a:endParaRPr lang="en-US" dirty="0"/>
          </a:p>
        </p:txBody>
      </p:sp>
    </p:spTree>
    <p:extLst>
      <p:ext uri="{BB962C8B-B14F-4D97-AF65-F5344CB8AC3E}">
        <p14:creationId xmlns:p14="http://schemas.microsoft.com/office/powerpoint/2010/main" val="146271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 name="Shape 7"/>
          <p:cNvSpPr>
            <a:spLocks noGrp="1"/>
          </p:cNvSpPr>
          <p:nvPr>
            <p:ph type="title"/>
          </p:nvPr>
        </p:nvSpPr>
        <p:spPr>
          <a:prstGeom prst="rect">
            <a:avLst/>
          </a:prstGeom>
        </p:spPr>
        <p:txBody>
          <a:bodyPr/>
          <a:lstStyle/>
          <a:p>
            <a:pPr lvl="0">
              <a:defRPr sz="1800">
                <a:solidFill>
                  <a:srgbClr val="000000"/>
                </a:solidFill>
              </a:defRPr>
            </a:pPr>
            <a:r>
              <a:rPr sz="5200">
                <a:solidFill>
                  <a:srgbClr val="191919"/>
                </a:solidFill>
              </a:rPr>
              <a:t>Click to edit Master title style</a:t>
            </a:r>
          </a:p>
        </p:txBody>
      </p:sp>
      <p:sp>
        <p:nvSpPr>
          <p:cNvPr id="8" name="Shape 8"/>
          <p:cNvSpPr>
            <a:spLocks noGrp="1"/>
          </p:cNvSpPr>
          <p:nvPr>
            <p:ph type="body" idx="1"/>
          </p:nvPr>
        </p:nvSpPr>
        <p:spPr>
          <a:prstGeom prst="rect">
            <a:avLst/>
          </a:prstGeom>
        </p:spPr>
        <p:txBody>
          <a:bodyPr/>
          <a:lstStyle/>
          <a:p>
            <a:pPr lvl="0">
              <a:defRPr sz="1800">
                <a:solidFill>
                  <a:srgbClr val="000000"/>
                </a:solidFill>
              </a:defRPr>
            </a:pPr>
            <a:r>
              <a:rPr sz="3000">
                <a:solidFill>
                  <a:srgbClr val="6D6E70"/>
                </a:solidFill>
              </a:rPr>
              <a:t>Click to edit Master text styles</a:t>
            </a:r>
          </a:p>
          <a:p>
            <a:pPr lvl="1">
              <a:defRPr sz="1800">
                <a:solidFill>
                  <a:srgbClr val="000000"/>
                </a:solidFill>
              </a:defRPr>
            </a:pPr>
            <a:r>
              <a:rPr sz="3000">
                <a:solidFill>
                  <a:srgbClr val="6D6E70"/>
                </a:solidFill>
              </a:rPr>
              <a:t>Second level</a:t>
            </a:r>
          </a:p>
          <a:p>
            <a:pPr lvl="2">
              <a:defRPr sz="1800">
                <a:solidFill>
                  <a:srgbClr val="000000"/>
                </a:solidFill>
              </a:defRPr>
            </a:pPr>
            <a:r>
              <a:rPr sz="3000">
                <a:solidFill>
                  <a:srgbClr val="6D6E70"/>
                </a:solidFill>
              </a:rPr>
              <a:t>Third level</a:t>
            </a:r>
          </a:p>
          <a:p>
            <a:pPr lvl="3">
              <a:defRPr sz="1800">
                <a:solidFill>
                  <a:srgbClr val="000000"/>
                </a:solidFill>
              </a:defRPr>
            </a:pPr>
            <a:r>
              <a:rPr sz="3000">
                <a:solidFill>
                  <a:srgbClr val="6D6E70"/>
                </a:solidFill>
              </a:rPr>
              <a:t>Fourth level</a:t>
            </a:r>
          </a:p>
          <a:p>
            <a:pPr lvl="4">
              <a:defRPr sz="1800">
                <a:solidFill>
                  <a:srgbClr val="000000"/>
                </a:solidFill>
              </a:defRPr>
            </a:pPr>
            <a:r>
              <a:rPr sz="3000">
                <a:solidFill>
                  <a:srgbClr val="6D6E70"/>
                </a:solidFill>
              </a:rPr>
              <a:t>Fifth level</a:t>
            </a:r>
          </a:p>
        </p:txBody>
      </p:sp>
      <p:sp>
        <p:nvSpPr>
          <p:cNvPr id="9" name="Shape 9"/>
          <p:cNvSpPr>
            <a:spLocks noGrp="1"/>
          </p:cNvSpPr>
          <p:nvPr>
            <p:ph type="sldNum" sz="quarter" idx="2"/>
          </p:nvPr>
        </p:nvSpPr>
        <p:spPr>
          <a:prstGeom prst="rect">
            <a:avLst/>
          </a:prstGeom>
        </p:spPr>
        <p:txBody>
          <a:bodyPr/>
          <a:lstStyle/>
          <a:p>
            <a:pPr lvl="0"/>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a:solidFill>
                  <a:srgbClr val="000000"/>
                </a:solidFill>
              </a:defRPr>
            </a:pPr>
            <a:r>
              <a:rPr sz="5200">
                <a:solidFill>
                  <a:srgbClr val="191919"/>
                </a:solidFill>
              </a:rPr>
              <a:t>Click to edit Master title style</a:t>
            </a:r>
          </a:p>
        </p:txBody>
      </p:sp>
      <p:sp>
        <p:nvSpPr>
          <p:cNvPr id="91" name="Shape 91"/>
          <p:cNvSpPr>
            <a:spLocks noGrp="1"/>
          </p:cNvSpPr>
          <p:nvPr>
            <p:ph type="body" idx="1"/>
          </p:nvPr>
        </p:nvSpPr>
        <p:spPr>
          <a:xfrm>
            <a:off x="467360" y="3168227"/>
            <a:ext cx="5904090" cy="5366174"/>
          </a:xfrm>
          <a:prstGeom prst="rect">
            <a:avLst/>
          </a:prstGeom>
        </p:spPr>
        <p:txBody>
          <a:bodyPr/>
          <a:lstStyle>
            <a:lvl1pPr marL="321356" indent="-321356">
              <a:spcBef>
                <a:spcPts val="1600"/>
              </a:spcBef>
              <a:defRPr sz="5200"/>
            </a:lvl1pPr>
            <a:lvl2pPr marL="700353" indent="-354278">
              <a:spcBef>
                <a:spcPts val="1600"/>
              </a:spcBef>
              <a:defRPr sz="5200"/>
            </a:lvl2pPr>
            <a:lvl3pPr marL="1132523" indent="-449898">
              <a:spcBef>
                <a:spcPts val="1600"/>
              </a:spcBef>
              <a:defRPr sz="5200"/>
            </a:lvl3pPr>
            <a:lvl4pPr>
              <a:spcBef>
                <a:spcPts val="1600"/>
              </a:spcBef>
              <a:defRPr sz="5200"/>
            </a:lvl4pPr>
            <a:lvl5pPr marL="1848732" indent="-472370">
              <a:spcBef>
                <a:spcPts val="1600"/>
              </a:spcBef>
              <a:defRPr sz="5200"/>
            </a:lvl5pPr>
          </a:lstStyle>
          <a:p>
            <a:pPr lvl="0">
              <a:defRPr sz="1800">
                <a:solidFill>
                  <a:srgbClr val="000000"/>
                </a:solidFill>
              </a:defRPr>
            </a:pPr>
            <a:r>
              <a:rPr sz="5200">
                <a:solidFill>
                  <a:srgbClr val="6D6E70"/>
                </a:solidFill>
              </a:rPr>
              <a:t>Click to edit Master text styles</a:t>
            </a:r>
          </a:p>
          <a:p>
            <a:pPr lvl="1">
              <a:defRPr sz="1800">
                <a:solidFill>
                  <a:srgbClr val="000000"/>
                </a:solidFill>
              </a:defRPr>
            </a:pPr>
            <a:r>
              <a:rPr sz="5200">
                <a:solidFill>
                  <a:srgbClr val="6D6E70"/>
                </a:solidFill>
              </a:rPr>
              <a:t>Second level</a:t>
            </a:r>
          </a:p>
          <a:p>
            <a:pPr lvl="2">
              <a:defRPr sz="1800">
                <a:solidFill>
                  <a:srgbClr val="000000"/>
                </a:solidFill>
              </a:defRPr>
            </a:pPr>
            <a:r>
              <a:rPr sz="5200">
                <a:solidFill>
                  <a:srgbClr val="6D6E70"/>
                </a:solidFill>
              </a:rPr>
              <a:t>Third level</a:t>
            </a:r>
          </a:p>
          <a:p>
            <a:pPr lvl="3">
              <a:defRPr sz="1800">
                <a:solidFill>
                  <a:srgbClr val="000000"/>
                </a:solidFill>
              </a:defRPr>
            </a:pPr>
            <a:r>
              <a:rPr sz="5200">
                <a:solidFill>
                  <a:srgbClr val="6D6E70"/>
                </a:solidFill>
              </a:rPr>
              <a:t>Fourth level</a:t>
            </a:r>
          </a:p>
          <a:p>
            <a:pPr lvl="4">
              <a:defRPr sz="1800">
                <a:solidFill>
                  <a:srgbClr val="000000"/>
                </a:solidFill>
              </a:defRPr>
            </a:pPr>
            <a:r>
              <a:rPr sz="5200">
                <a:solidFill>
                  <a:srgbClr val="6D6E70"/>
                </a:solidFill>
              </a:rPr>
              <a:t>Fifth level</a:t>
            </a:r>
          </a:p>
        </p:txBody>
      </p:sp>
      <p:pic>
        <p:nvPicPr>
          <p:cNvPr id="92"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94" name="Shape 94"/>
          <p:cNvSpPr>
            <a:spLocks noGrp="1"/>
          </p:cNvSpPr>
          <p:nvPr>
            <p:ph type="title"/>
          </p:nvPr>
        </p:nvSpPr>
        <p:spPr>
          <a:xfrm>
            <a:off x="650239" y="1512146"/>
            <a:ext cx="11704322" cy="974735"/>
          </a:xfrm>
          <a:prstGeom prst="rect">
            <a:avLst/>
          </a:prstGeom>
        </p:spPr>
        <p:txBody>
          <a:bodyPr/>
          <a:lstStyle/>
          <a:p>
            <a:pPr lvl="0">
              <a:defRPr sz="1800">
                <a:solidFill>
                  <a:srgbClr val="000000"/>
                </a:solidFill>
              </a:defRPr>
            </a:pPr>
            <a:r>
              <a:rPr sz="5200">
                <a:solidFill>
                  <a:srgbClr val="191919"/>
                </a:solidFill>
              </a:rPr>
              <a:t>Click to edit Master title style</a:t>
            </a:r>
          </a:p>
        </p:txBody>
      </p:sp>
      <p:sp>
        <p:nvSpPr>
          <p:cNvPr id="95" name="Shape 95"/>
          <p:cNvSpPr>
            <a:spLocks noGrp="1"/>
          </p:cNvSpPr>
          <p:nvPr>
            <p:ph type="body" idx="1"/>
          </p:nvPr>
        </p:nvSpPr>
        <p:spPr>
          <a:xfrm>
            <a:off x="650239" y="2486880"/>
            <a:ext cx="5746046" cy="1052188"/>
          </a:xfrm>
          <a:prstGeom prst="rect">
            <a:avLst/>
          </a:prstGeom>
        </p:spPr>
        <p:txBody>
          <a:bodyPr anchor="b"/>
          <a:lstStyle>
            <a:lvl1pPr marL="0" indent="0">
              <a:spcBef>
                <a:spcPts val="1400"/>
              </a:spcBef>
              <a:buClrTx/>
              <a:buSzTx/>
              <a:buFontTx/>
              <a:buNone/>
              <a:defRPr sz="4400"/>
            </a:lvl1pPr>
          </a:lstStyle>
          <a:p>
            <a:pPr lvl="0">
              <a:defRPr sz="1800">
                <a:solidFill>
                  <a:srgbClr val="000000"/>
                </a:solidFill>
              </a:defRPr>
            </a:pPr>
            <a:r>
              <a:rPr sz="4400">
                <a:solidFill>
                  <a:srgbClr val="6D6E70"/>
                </a:solidFill>
              </a:rPr>
              <a:t>Click to edit Master text styles</a:t>
            </a:r>
          </a:p>
        </p:txBody>
      </p:sp>
      <p:pic>
        <p:nvPicPr>
          <p:cNvPr id="96"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0" name="Shape 100"/>
          <p:cNvSpPr>
            <a:spLocks noGrp="1"/>
          </p:cNvSpPr>
          <p:nvPr>
            <p:ph type="title"/>
          </p:nvPr>
        </p:nvSpPr>
        <p:spPr>
          <a:xfrm>
            <a:off x="650241" y="1219199"/>
            <a:ext cx="4278491" cy="882186"/>
          </a:xfrm>
          <a:prstGeom prst="rect">
            <a:avLst/>
          </a:prstGeom>
        </p:spPr>
        <p:txBody>
          <a:bodyPr anchor="b"/>
          <a:lstStyle>
            <a:lvl1pPr>
              <a:defRPr sz="3600"/>
            </a:lvl1pPr>
          </a:lstStyle>
          <a:p>
            <a:pPr lvl="0">
              <a:defRPr sz="1800">
                <a:solidFill>
                  <a:srgbClr val="000000"/>
                </a:solidFill>
              </a:defRPr>
            </a:pPr>
            <a:r>
              <a:rPr sz="3600">
                <a:solidFill>
                  <a:srgbClr val="191919"/>
                </a:solidFill>
              </a:rPr>
              <a:t>Click to edit Master title style</a:t>
            </a:r>
          </a:p>
        </p:txBody>
      </p:sp>
      <p:sp>
        <p:nvSpPr>
          <p:cNvPr id="101" name="Shape 101"/>
          <p:cNvSpPr>
            <a:spLocks noGrp="1"/>
          </p:cNvSpPr>
          <p:nvPr>
            <p:ph type="body" idx="1"/>
          </p:nvPr>
        </p:nvSpPr>
        <p:spPr>
          <a:xfrm>
            <a:off x="5084515" y="1510453"/>
            <a:ext cx="7270046" cy="7023948"/>
          </a:xfrm>
          <a:prstGeom prst="rect">
            <a:avLst/>
          </a:prstGeom>
        </p:spPr>
        <p:txBody>
          <a:bodyPr/>
          <a:lstStyle>
            <a:lvl1pPr>
              <a:spcBef>
                <a:spcPts val="1900"/>
              </a:spcBef>
              <a:defRPr sz="6000"/>
            </a:lvl1pPr>
            <a:lvl2pPr marL="696460" indent="-350385">
              <a:spcBef>
                <a:spcPts val="1900"/>
              </a:spcBef>
              <a:defRPr sz="6000"/>
            </a:lvl2pPr>
            <a:lvl3pPr marL="1115219" indent="-432594">
              <a:spcBef>
                <a:spcPts val="1900"/>
              </a:spcBef>
              <a:defRPr sz="6000"/>
            </a:lvl3pPr>
            <a:lvl4pPr>
              <a:spcBef>
                <a:spcPts val="1900"/>
              </a:spcBef>
              <a:defRPr sz="6000"/>
            </a:lvl4pPr>
            <a:lvl5pPr marL="1866900" indent="-490538">
              <a:spcBef>
                <a:spcPts val="1900"/>
              </a:spcBef>
              <a:defRPr sz="6000"/>
            </a:lvl5pPr>
          </a:lstStyle>
          <a:p>
            <a:pPr lvl="0">
              <a:defRPr sz="1800">
                <a:solidFill>
                  <a:srgbClr val="000000"/>
                </a:solidFill>
              </a:defRPr>
            </a:pPr>
            <a:r>
              <a:rPr sz="6000">
                <a:solidFill>
                  <a:srgbClr val="6D6E70"/>
                </a:solidFill>
              </a:rPr>
              <a:t>Click to edit Master text styles</a:t>
            </a:r>
          </a:p>
          <a:p>
            <a:pPr lvl="1">
              <a:defRPr sz="1800">
                <a:solidFill>
                  <a:srgbClr val="000000"/>
                </a:solidFill>
              </a:defRPr>
            </a:pPr>
            <a:r>
              <a:rPr sz="6000">
                <a:solidFill>
                  <a:srgbClr val="6D6E70"/>
                </a:solidFill>
              </a:rPr>
              <a:t>Second level</a:t>
            </a:r>
          </a:p>
          <a:p>
            <a:pPr lvl="2">
              <a:defRPr sz="1800">
                <a:solidFill>
                  <a:srgbClr val="000000"/>
                </a:solidFill>
              </a:defRPr>
            </a:pPr>
            <a:r>
              <a:rPr sz="6000">
                <a:solidFill>
                  <a:srgbClr val="6D6E70"/>
                </a:solidFill>
              </a:rPr>
              <a:t>Third level</a:t>
            </a:r>
          </a:p>
          <a:p>
            <a:pPr lvl="3">
              <a:defRPr sz="1800">
                <a:solidFill>
                  <a:srgbClr val="000000"/>
                </a:solidFill>
              </a:defRPr>
            </a:pPr>
            <a:r>
              <a:rPr sz="6000">
                <a:solidFill>
                  <a:srgbClr val="6D6E70"/>
                </a:solidFill>
              </a:rPr>
              <a:t>Fourth level</a:t>
            </a:r>
          </a:p>
          <a:p>
            <a:pPr lvl="4">
              <a:defRPr sz="1800">
                <a:solidFill>
                  <a:srgbClr val="000000"/>
                </a:solidFill>
              </a:defRPr>
            </a:pPr>
            <a:r>
              <a:rPr sz="6000">
                <a:solidFill>
                  <a:srgbClr val="6D6E70"/>
                </a:solidFill>
              </a:rPr>
              <a:t>Fifth level</a:t>
            </a:r>
          </a:p>
        </p:txBody>
      </p:sp>
      <p:pic>
        <p:nvPicPr>
          <p:cNvPr id="102"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04" name="Shape 104"/>
          <p:cNvSpPr>
            <a:spLocks noGrp="1"/>
          </p:cNvSpPr>
          <p:nvPr>
            <p:ph type="title"/>
          </p:nvPr>
        </p:nvSpPr>
        <p:spPr>
          <a:xfrm>
            <a:off x="2549031" y="4244756"/>
            <a:ext cx="7802882" cy="2390550"/>
          </a:xfrm>
          <a:prstGeom prst="rect">
            <a:avLst/>
          </a:prstGeom>
        </p:spPr>
        <p:txBody>
          <a:bodyPr anchor="b"/>
          <a:lstStyle/>
          <a:p>
            <a:pPr lvl="0">
              <a:defRPr sz="1800">
                <a:solidFill>
                  <a:srgbClr val="000000"/>
                </a:solidFill>
              </a:defRPr>
            </a:pPr>
            <a:r>
              <a:rPr sz="5200">
                <a:solidFill>
                  <a:srgbClr val="191919"/>
                </a:solidFill>
              </a:rPr>
              <a:t>Click to edit Master title style</a:t>
            </a:r>
          </a:p>
        </p:txBody>
      </p:sp>
      <p:sp>
        <p:nvSpPr>
          <p:cNvPr id="105" name="Shape 105"/>
          <p:cNvSpPr>
            <a:spLocks noGrp="1"/>
          </p:cNvSpPr>
          <p:nvPr>
            <p:ph type="body" idx="1"/>
          </p:nvPr>
        </p:nvSpPr>
        <p:spPr>
          <a:xfrm>
            <a:off x="2549031" y="6944360"/>
            <a:ext cx="7802882" cy="1590041"/>
          </a:xfrm>
          <a:prstGeom prst="rect">
            <a:avLst/>
          </a:prstGeom>
        </p:spPr>
        <p:txBody>
          <a:bodyPr/>
          <a:lstStyle>
            <a:lvl1pPr marL="0" indent="0">
              <a:spcBef>
                <a:spcPts val="800"/>
              </a:spcBef>
              <a:buClrTx/>
              <a:buSzTx/>
              <a:buFontTx/>
              <a:buNone/>
              <a:defRPr sz="2600"/>
            </a:lvl1pPr>
          </a:lstStyle>
          <a:p>
            <a:pPr lvl="0">
              <a:defRPr sz="1800">
                <a:solidFill>
                  <a:srgbClr val="000000"/>
                </a:solidFill>
              </a:defRPr>
            </a:pPr>
            <a:r>
              <a:rPr sz="2600">
                <a:solidFill>
                  <a:srgbClr val="6D6E70"/>
                </a:solidFill>
              </a:rPr>
              <a:t>Click to edit Master text styles</a:t>
            </a:r>
          </a:p>
        </p:txBody>
      </p:sp>
      <p:pic>
        <p:nvPicPr>
          <p:cNvPr id="106"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pPr lvl="0">
              <a:defRPr sz="1800">
                <a:solidFill>
                  <a:srgbClr val="000000"/>
                </a:solidFill>
              </a:defRPr>
            </a:pPr>
            <a:r>
              <a:rPr sz="5200">
                <a:solidFill>
                  <a:srgbClr val="191919"/>
                </a:solidFill>
              </a:rPr>
              <a:t>Click to edit Master title style</a:t>
            </a:r>
          </a:p>
        </p:txBody>
      </p:sp>
      <p:sp>
        <p:nvSpPr>
          <p:cNvPr id="109" name="Shape 109"/>
          <p:cNvSpPr>
            <a:spLocks noGrp="1"/>
          </p:cNvSpPr>
          <p:nvPr>
            <p:ph type="body" idx="1"/>
          </p:nvPr>
        </p:nvSpPr>
        <p:spPr>
          <a:prstGeom prst="rect">
            <a:avLst/>
          </a:prstGeom>
        </p:spPr>
        <p:txBody>
          <a:bodyPr/>
          <a:lstStyle/>
          <a:p>
            <a:pPr lvl="0">
              <a:defRPr sz="1800">
                <a:solidFill>
                  <a:srgbClr val="000000"/>
                </a:solidFill>
              </a:defRPr>
            </a:pPr>
            <a:r>
              <a:rPr sz="3000">
                <a:solidFill>
                  <a:srgbClr val="6D6E70"/>
                </a:solidFill>
              </a:rPr>
              <a:t>Click to edit Master text styles</a:t>
            </a:r>
          </a:p>
          <a:p>
            <a:pPr lvl="1">
              <a:defRPr sz="1800">
                <a:solidFill>
                  <a:srgbClr val="000000"/>
                </a:solidFill>
              </a:defRPr>
            </a:pPr>
            <a:r>
              <a:rPr sz="3000">
                <a:solidFill>
                  <a:srgbClr val="6D6E70"/>
                </a:solidFill>
              </a:rPr>
              <a:t>Second level</a:t>
            </a:r>
          </a:p>
          <a:p>
            <a:pPr lvl="2">
              <a:defRPr sz="1800">
                <a:solidFill>
                  <a:srgbClr val="000000"/>
                </a:solidFill>
              </a:defRPr>
            </a:pPr>
            <a:r>
              <a:rPr sz="3000">
                <a:solidFill>
                  <a:srgbClr val="6D6E70"/>
                </a:solidFill>
              </a:rPr>
              <a:t>Third level</a:t>
            </a:r>
          </a:p>
          <a:p>
            <a:pPr lvl="3">
              <a:defRPr sz="1800">
                <a:solidFill>
                  <a:srgbClr val="000000"/>
                </a:solidFill>
              </a:defRPr>
            </a:pPr>
            <a:r>
              <a:rPr sz="3000">
                <a:solidFill>
                  <a:srgbClr val="6D6E70"/>
                </a:solidFill>
              </a:rPr>
              <a:t>Fourth level</a:t>
            </a:r>
          </a:p>
          <a:p>
            <a:pPr lvl="4">
              <a:defRPr sz="1800">
                <a:solidFill>
                  <a:srgbClr val="000000"/>
                </a:solidFill>
              </a:defRPr>
            </a:pPr>
            <a:r>
              <a:rPr sz="3000">
                <a:solidFill>
                  <a:srgbClr val="6D6E70"/>
                </a:solidFill>
              </a:rPr>
              <a:t>Fifth level</a:t>
            </a:r>
          </a:p>
        </p:txBody>
      </p:sp>
      <p:pic>
        <p:nvPicPr>
          <p:cNvPr id="110"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2" name="image1.jpg" descr="IBM-logo-50-black"/>
          <p:cNvPicPr/>
          <p:nvPr/>
        </p:nvPicPr>
        <p:blipFill>
          <a:blip r:embed="rId2">
            <a:extLst/>
          </a:blip>
          <a:stretch>
            <a:fillRect/>
          </a:stretch>
        </p:blipFill>
        <p:spPr>
          <a:xfrm>
            <a:off x="12672492" y="9030134"/>
            <a:ext cx="228036" cy="614117"/>
          </a:xfrm>
          <a:prstGeom prst="rect">
            <a:avLst/>
          </a:prstGeom>
          <a:ln w="12700">
            <a:miter lim="400000"/>
          </a:ln>
        </p:spPr>
      </p:pic>
      <p:sp>
        <p:nvSpPr>
          <p:cNvPr id="113" name="Shape 113"/>
          <p:cNvSpPr>
            <a:spLocks noGrp="1"/>
          </p:cNvSpPr>
          <p:nvPr>
            <p:ph type="title"/>
          </p:nvPr>
        </p:nvSpPr>
        <p:spPr>
          <a:xfrm>
            <a:off x="5248853" y="1783839"/>
            <a:ext cx="6645158" cy="7003628"/>
          </a:xfrm>
          <a:prstGeom prst="rect">
            <a:avLst/>
          </a:prstGeom>
        </p:spPr>
        <p:txBody>
          <a:bodyPr/>
          <a:lstStyle/>
          <a:p>
            <a:pPr lvl="0">
              <a:defRPr sz="1800">
                <a:solidFill>
                  <a:srgbClr val="000000"/>
                </a:solidFill>
              </a:defRPr>
            </a:pPr>
            <a:r>
              <a:rPr sz="5200">
                <a:solidFill>
                  <a:srgbClr val="191919"/>
                </a:solidFill>
              </a:rPr>
              <a:t>Click to edit Master title style</a:t>
            </a:r>
          </a:p>
        </p:txBody>
      </p:sp>
      <p:sp>
        <p:nvSpPr>
          <p:cNvPr id="114" name="Shape 114"/>
          <p:cNvSpPr>
            <a:spLocks noGrp="1"/>
          </p:cNvSpPr>
          <p:nvPr>
            <p:ph type="body" idx="1"/>
          </p:nvPr>
        </p:nvSpPr>
        <p:spPr>
          <a:xfrm>
            <a:off x="467360" y="1530773"/>
            <a:ext cx="9049175" cy="7003628"/>
          </a:xfrm>
          <a:prstGeom prst="rect">
            <a:avLst/>
          </a:prstGeom>
        </p:spPr>
        <p:txBody>
          <a:bodyPr/>
          <a:lstStyle/>
          <a:p>
            <a:pPr lvl="0">
              <a:defRPr sz="1800">
                <a:solidFill>
                  <a:srgbClr val="000000"/>
                </a:solidFill>
              </a:defRPr>
            </a:pPr>
            <a:r>
              <a:rPr sz="3000">
                <a:solidFill>
                  <a:srgbClr val="6D6E70"/>
                </a:solidFill>
              </a:rPr>
              <a:t>Click to edit Master text styles</a:t>
            </a:r>
          </a:p>
          <a:p>
            <a:pPr lvl="1">
              <a:defRPr sz="1800">
                <a:solidFill>
                  <a:srgbClr val="000000"/>
                </a:solidFill>
              </a:defRPr>
            </a:pPr>
            <a:r>
              <a:rPr sz="3000">
                <a:solidFill>
                  <a:srgbClr val="6D6E70"/>
                </a:solidFill>
              </a:rPr>
              <a:t>Second level</a:t>
            </a:r>
          </a:p>
          <a:p>
            <a:pPr lvl="2">
              <a:defRPr sz="1800">
                <a:solidFill>
                  <a:srgbClr val="000000"/>
                </a:solidFill>
              </a:defRPr>
            </a:pPr>
            <a:r>
              <a:rPr sz="3000">
                <a:solidFill>
                  <a:srgbClr val="6D6E70"/>
                </a:solidFill>
              </a:rPr>
              <a:t>Third level</a:t>
            </a:r>
          </a:p>
          <a:p>
            <a:pPr lvl="3">
              <a:defRPr sz="1800">
                <a:solidFill>
                  <a:srgbClr val="000000"/>
                </a:solidFill>
              </a:defRPr>
            </a:pPr>
            <a:r>
              <a:rPr sz="3000">
                <a:solidFill>
                  <a:srgbClr val="6D6E70"/>
                </a:solidFill>
              </a:rPr>
              <a:t>Fourth level</a:t>
            </a:r>
          </a:p>
          <a:p>
            <a:pPr lvl="4">
              <a:defRPr sz="1800">
                <a:solidFill>
                  <a:srgbClr val="000000"/>
                </a:solidFill>
              </a:defRPr>
            </a:pPr>
            <a:r>
              <a:rPr sz="3000">
                <a:solidFill>
                  <a:srgbClr val="6D6E70"/>
                </a:solidFill>
              </a:rPr>
              <a:t>Fifth level</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98" name="image1.jpg" descr="IBM-logo-50-black"/>
          <p:cNvPicPr/>
          <p:nvPr/>
        </p:nvPicPr>
        <p:blipFill>
          <a:blip r:embed="rId2">
            <a:extLst/>
          </a:blip>
          <a:stretch>
            <a:fillRect/>
          </a:stretch>
        </p:blipFill>
        <p:spPr>
          <a:xfrm>
            <a:off x="12672494" y="9030136"/>
            <a:ext cx="228035" cy="614117"/>
          </a:xfrm>
          <a:prstGeom prst="rect">
            <a:avLst/>
          </a:prstGeom>
          <a:ln w="12700">
            <a:miter lim="400000"/>
          </a:ln>
        </p:spPr>
      </p:pic>
    </p:spTree>
    <p:extLst>
      <p:ext uri="{BB962C8B-B14F-4D97-AF65-F5344CB8AC3E}">
        <p14:creationId xmlns:p14="http://schemas.microsoft.com/office/powerpoint/2010/main" val="12699110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1">
    <p:spTree>
      <p:nvGrpSpPr>
        <p:cNvPr id="1" name=""/>
        <p:cNvGrpSpPr/>
        <p:nvPr/>
      </p:nvGrpSpPr>
      <p:grpSpPr>
        <a:xfrm>
          <a:off x="0" y="0"/>
          <a:ext cx="0" cy="0"/>
          <a:chOff x="0" y="0"/>
          <a:chExt cx="0" cy="0"/>
        </a:xfrm>
      </p:grpSpPr>
      <p:pic>
        <p:nvPicPr>
          <p:cNvPr id="11" name="image2.jpg" descr="cover-wallerpaper"/>
          <p:cNvPicPr/>
          <p:nvPr/>
        </p:nvPicPr>
        <p:blipFill>
          <a:blip r:embed="rId2">
            <a:extLst/>
          </a:blip>
          <a:stretch>
            <a:fillRect/>
          </a:stretch>
        </p:blipFill>
        <p:spPr>
          <a:xfrm>
            <a:off x="-1" y="-8678"/>
            <a:ext cx="13004802" cy="6044072"/>
          </a:xfrm>
          <a:prstGeom prst="rect">
            <a:avLst/>
          </a:prstGeom>
          <a:ln w="12700">
            <a:miter lim="400000"/>
          </a:ln>
        </p:spPr>
      </p:pic>
      <p:pic>
        <p:nvPicPr>
          <p:cNvPr id="12" name="image3.png" descr="blue-tri-color-logo"/>
          <p:cNvPicPr/>
          <p:nvPr/>
        </p:nvPicPr>
        <p:blipFill>
          <a:blip r:embed="rId3">
            <a:lum bright="70000" contrast="-70000"/>
            <a:extLst/>
          </a:blip>
          <a:stretch>
            <a:fillRect/>
          </a:stretch>
        </p:blipFill>
        <p:spPr>
          <a:xfrm>
            <a:off x="12174854" y="9318617"/>
            <a:ext cx="668303" cy="270935"/>
          </a:xfrm>
          <a:prstGeom prst="rect">
            <a:avLst/>
          </a:prstGeom>
          <a:ln w="12700">
            <a:miter lim="400000"/>
          </a:ln>
        </p:spPr>
      </p:pic>
      <p:sp>
        <p:nvSpPr>
          <p:cNvPr id="13" name="Shape 13"/>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14" name="Shape 14"/>
          <p:cNvSpPr>
            <a:spLocks noGrp="1"/>
          </p:cNvSpPr>
          <p:nvPr>
            <p:ph type="title"/>
          </p:nvPr>
        </p:nvSpPr>
        <p:spPr>
          <a:xfrm>
            <a:off x="481177" y="2420518"/>
            <a:ext cx="12172494" cy="2726132"/>
          </a:xfrm>
          <a:prstGeom prst="rect">
            <a:avLst/>
          </a:prstGeom>
        </p:spPr>
        <p:txBody>
          <a:bodyPr anchor="b"/>
          <a:lstStyle>
            <a:lvl1pPr>
              <a:defRPr sz="9000">
                <a:solidFill>
                  <a:srgbClr val="00B0DA"/>
                </a:solidFill>
              </a:defRPr>
            </a:lvl1pPr>
          </a:lstStyle>
          <a:p>
            <a:pPr lvl="0">
              <a:defRPr sz="1800">
                <a:solidFill>
                  <a:srgbClr val="000000"/>
                </a:solidFill>
              </a:defRPr>
            </a:pPr>
            <a:r>
              <a:rPr sz="9000">
                <a:solidFill>
                  <a:srgbClr val="00B0DA"/>
                </a:solidFill>
              </a:rPr>
              <a:t>IBM Presentation Title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2">
    <p:spTree>
      <p:nvGrpSpPr>
        <p:cNvPr id="1" name=""/>
        <p:cNvGrpSpPr/>
        <p:nvPr/>
      </p:nvGrpSpPr>
      <p:grpSpPr>
        <a:xfrm>
          <a:off x="0" y="0"/>
          <a:ext cx="0" cy="0"/>
          <a:chOff x="0" y="0"/>
          <a:chExt cx="0" cy="0"/>
        </a:xfrm>
      </p:grpSpPr>
      <p:pic>
        <p:nvPicPr>
          <p:cNvPr id="16" name="image2.jpg" descr="cover-wallerpaper"/>
          <p:cNvPicPr/>
          <p:nvPr/>
        </p:nvPicPr>
        <p:blipFill>
          <a:blip r:embed="rId2">
            <a:extLst/>
          </a:blip>
          <a:stretch>
            <a:fillRect/>
          </a:stretch>
        </p:blipFill>
        <p:spPr>
          <a:xfrm>
            <a:off x="-1" y="19440"/>
            <a:ext cx="13004802" cy="6044073"/>
          </a:xfrm>
          <a:prstGeom prst="rect">
            <a:avLst/>
          </a:prstGeom>
          <a:ln w="12700">
            <a:miter lim="400000"/>
          </a:ln>
        </p:spPr>
      </p:pic>
      <p:pic>
        <p:nvPicPr>
          <p:cNvPr id="17" name="image4.png" descr="green-tri-color-logo"/>
          <p:cNvPicPr/>
          <p:nvPr/>
        </p:nvPicPr>
        <p:blipFill>
          <a:blip r:embed="rId3">
            <a:extLst/>
          </a:blip>
          <a:stretch>
            <a:fillRect/>
          </a:stretch>
        </p:blipFill>
        <p:spPr>
          <a:xfrm>
            <a:off x="12259660" y="9374856"/>
            <a:ext cx="659995" cy="267141"/>
          </a:xfrm>
          <a:prstGeom prst="rect">
            <a:avLst/>
          </a:prstGeom>
          <a:ln w="12700">
            <a:miter lim="400000"/>
          </a:ln>
        </p:spPr>
      </p:pic>
      <p:sp>
        <p:nvSpPr>
          <p:cNvPr id="18" name="Shape 18"/>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19" name="Shape 19"/>
          <p:cNvSpPr>
            <a:spLocks noGrp="1"/>
          </p:cNvSpPr>
          <p:nvPr>
            <p:ph type="title"/>
          </p:nvPr>
        </p:nvSpPr>
        <p:spPr>
          <a:xfrm>
            <a:off x="481177" y="2354851"/>
            <a:ext cx="12172494" cy="2791799"/>
          </a:xfrm>
          <a:prstGeom prst="rect">
            <a:avLst/>
          </a:prstGeom>
        </p:spPr>
        <p:txBody>
          <a:bodyPr anchor="b"/>
          <a:lstStyle>
            <a:lvl1pPr>
              <a:defRPr sz="9000">
                <a:solidFill>
                  <a:srgbClr val="8CC63F"/>
                </a:solidFill>
              </a:defRPr>
            </a:lvl1pPr>
          </a:lstStyle>
          <a:p>
            <a:pPr lvl="0">
              <a:defRPr sz="1800">
                <a:solidFill>
                  <a:srgbClr val="000000"/>
                </a:solidFill>
              </a:defRPr>
            </a:pPr>
            <a:r>
              <a:rPr sz="9000">
                <a:solidFill>
                  <a:srgbClr val="8CC63F"/>
                </a:solidFill>
              </a:rPr>
              <a:t>IBM Presentation Title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3">
    <p:spTree>
      <p:nvGrpSpPr>
        <p:cNvPr id="1" name=""/>
        <p:cNvGrpSpPr/>
        <p:nvPr/>
      </p:nvGrpSpPr>
      <p:grpSpPr>
        <a:xfrm>
          <a:off x="0" y="0"/>
          <a:ext cx="0" cy="0"/>
          <a:chOff x="0" y="0"/>
          <a:chExt cx="0" cy="0"/>
        </a:xfrm>
      </p:grpSpPr>
      <p:pic>
        <p:nvPicPr>
          <p:cNvPr id="21" name="image2.jpg" descr="cover-wallerpaper"/>
          <p:cNvPicPr/>
          <p:nvPr/>
        </p:nvPicPr>
        <p:blipFill>
          <a:blip r:embed="rId2">
            <a:extLst/>
          </a:blip>
          <a:stretch>
            <a:fillRect/>
          </a:stretch>
        </p:blipFill>
        <p:spPr>
          <a:xfrm>
            <a:off x="-1" y="19440"/>
            <a:ext cx="13004802" cy="6044073"/>
          </a:xfrm>
          <a:prstGeom prst="rect">
            <a:avLst/>
          </a:prstGeom>
          <a:ln w="12700">
            <a:miter lim="400000"/>
          </a:ln>
        </p:spPr>
      </p:pic>
      <p:pic>
        <p:nvPicPr>
          <p:cNvPr id="22" name="image5.png" descr="teal-tri-color-logo"/>
          <p:cNvPicPr/>
          <p:nvPr/>
        </p:nvPicPr>
        <p:blipFill>
          <a:blip r:embed="rId3">
            <a:extLst/>
          </a:blip>
          <a:stretch>
            <a:fillRect/>
          </a:stretch>
        </p:blipFill>
        <p:spPr>
          <a:xfrm>
            <a:off x="12273719" y="9402974"/>
            <a:ext cx="659995" cy="267142"/>
          </a:xfrm>
          <a:prstGeom prst="rect">
            <a:avLst/>
          </a:prstGeom>
          <a:ln w="12700">
            <a:miter lim="400000"/>
          </a:ln>
        </p:spPr>
      </p:pic>
      <p:sp>
        <p:nvSpPr>
          <p:cNvPr id="23" name="Shape 23"/>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24" name="Shape 24"/>
          <p:cNvSpPr>
            <a:spLocks noGrp="1"/>
          </p:cNvSpPr>
          <p:nvPr>
            <p:ph type="title"/>
          </p:nvPr>
        </p:nvSpPr>
        <p:spPr>
          <a:xfrm>
            <a:off x="481177" y="2354851"/>
            <a:ext cx="12172494" cy="2791799"/>
          </a:xfrm>
          <a:prstGeom prst="rect">
            <a:avLst/>
          </a:prstGeom>
        </p:spPr>
        <p:txBody>
          <a:bodyPr anchor="b"/>
          <a:lstStyle>
            <a:lvl1pPr>
              <a:defRPr sz="9000">
                <a:solidFill>
                  <a:srgbClr val="00A6A0"/>
                </a:solidFill>
              </a:defRPr>
            </a:lvl1pPr>
          </a:lstStyle>
          <a:p>
            <a:pPr lvl="0">
              <a:defRPr sz="1800">
                <a:solidFill>
                  <a:srgbClr val="000000"/>
                </a:solidFill>
              </a:defRPr>
            </a:pPr>
            <a:r>
              <a:rPr sz="9000">
                <a:solidFill>
                  <a:srgbClr val="00A6A0"/>
                </a:solidFill>
              </a:rPr>
              <a:t>IBM Presentation Title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4">
    <p:spTree>
      <p:nvGrpSpPr>
        <p:cNvPr id="1" name=""/>
        <p:cNvGrpSpPr/>
        <p:nvPr/>
      </p:nvGrpSpPr>
      <p:grpSpPr>
        <a:xfrm>
          <a:off x="0" y="0"/>
          <a:ext cx="0" cy="0"/>
          <a:chOff x="0" y="0"/>
          <a:chExt cx="0" cy="0"/>
        </a:xfrm>
      </p:grpSpPr>
      <p:pic>
        <p:nvPicPr>
          <p:cNvPr id="26" name="image2.jpg" descr="cover-wallerpaper"/>
          <p:cNvPicPr/>
          <p:nvPr/>
        </p:nvPicPr>
        <p:blipFill>
          <a:blip r:embed="rId2">
            <a:extLst/>
          </a:blip>
          <a:stretch>
            <a:fillRect/>
          </a:stretch>
        </p:blipFill>
        <p:spPr>
          <a:xfrm>
            <a:off x="-1" y="33499"/>
            <a:ext cx="13004802" cy="6044073"/>
          </a:xfrm>
          <a:prstGeom prst="rect">
            <a:avLst/>
          </a:prstGeom>
          <a:ln w="12700">
            <a:miter lim="400000"/>
          </a:ln>
        </p:spPr>
      </p:pic>
      <p:pic>
        <p:nvPicPr>
          <p:cNvPr id="27" name="image6.png" descr="yellow-tri-color-logo"/>
          <p:cNvPicPr/>
          <p:nvPr/>
        </p:nvPicPr>
        <p:blipFill>
          <a:blip r:embed="rId3">
            <a:extLst/>
          </a:blip>
          <a:stretch>
            <a:fillRect/>
          </a:stretch>
        </p:blipFill>
        <p:spPr>
          <a:xfrm>
            <a:off x="12273719" y="9417032"/>
            <a:ext cx="659995" cy="271069"/>
          </a:xfrm>
          <a:prstGeom prst="rect">
            <a:avLst/>
          </a:prstGeom>
          <a:ln w="12700">
            <a:miter lim="400000"/>
          </a:ln>
        </p:spPr>
      </p:pic>
      <p:sp>
        <p:nvSpPr>
          <p:cNvPr id="28" name="Shape 28"/>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29" name="Shape 29"/>
          <p:cNvSpPr>
            <a:spLocks noGrp="1"/>
          </p:cNvSpPr>
          <p:nvPr>
            <p:ph type="title"/>
          </p:nvPr>
        </p:nvSpPr>
        <p:spPr>
          <a:xfrm>
            <a:off x="481177" y="2354851"/>
            <a:ext cx="12172494" cy="2791799"/>
          </a:xfrm>
          <a:prstGeom prst="rect">
            <a:avLst/>
          </a:prstGeom>
        </p:spPr>
        <p:txBody>
          <a:bodyPr anchor="b"/>
          <a:lstStyle>
            <a:lvl1pPr>
              <a:defRPr sz="9000">
                <a:solidFill>
                  <a:srgbClr val="FDB813"/>
                </a:solidFill>
              </a:defRPr>
            </a:lvl1pPr>
          </a:lstStyle>
          <a:p>
            <a:pPr lvl="0">
              <a:defRPr sz="1800">
                <a:solidFill>
                  <a:srgbClr val="000000"/>
                </a:solidFill>
              </a:defRPr>
            </a:pPr>
            <a:r>
              <a:rPr sz="9000">
                <a:solidFill>
                  <a:srgbClr val="FDB813"/>
                </a:solidFill>
              </a:rPr>
              <a:t>IBM Presentation Title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 5">
    <p:spTree>
      <p:nvGrpSpPr>
        <p:cNvPr id="1" name=""/>
        <p:cNvGrpSpPr/>
        <p:nvPr/>
      </p:nvGrpSpPr>
      <p:grpSpPr>
        <a:xfrm>
          <a:off x="0" y="0"/>
          <a:ext cx="0" cy="0"/>
          <a:chOff x="0" y="0"/>
          <a:chExt cx="0" cy="0"/>
        </a:xfrm>
      </p:grpSpPr>
      <p:pic>
        <p:nvPicPr>
          <p:cNvPr id="31" name="image2.jpg" descr="cover-wallerpaper"/>
          <p:cNvPicPr/>
          <p:nvPr/>
        </p:nvPicPr>
        <p:blipFill>
          <a:blip r:embed="rId2">
            <a:extLst/>
          </a:blip>
          <a:stretch>
            <a:fillRect/>
          </a:stretch>
        </p:blipFill>
        <p:spPr>
          <a:xfrm>
            <a:off x="-1" y="-8678"/>
            <a:ext cx="13004802" cy="6044072"/>
          </a:xfrm>
          <a:prstGeom prst="rect">
            <a:avLst/>
          </a:prstGeom>
          <a:ln w="12700">
            <a:miter lim="400000"/>
          </a:ln>
        </p:spPr>
      </p:pic>
      <p:pic>
        <p:nvPicPr>
          <p:cNvPr id="32" name="image7.png" descr="orange-tri-color-logo"/>
          <p:cNvPicPr/>
          <p:nvPr/>
        </p:nvPicPr>
        <p:blipFill>
          <a:blip r:embed="rId3">
            <a:extLst/>
          </a:blip>
          <a:stretch>
            <a:fillRect/>
          </a:stretch>
        </p:blipFill>
        <p:spPr>
          <a:xfrm>
            <a:off x="12287779" y="9388915"/>
            <a:ext cx="659994" cy="267141"/>
          </a:xfrm>
          <a:prstGeom prst="rect">
            <a:avLst/>
          </a:prstGeom>
          <a:ln w="12700">
            <a:miter lim="400000"/>
          </a:ln>
        </p:spPr>
      </p:pic>
      <p:sp>
        <p:nvSpPr>
          <p:cNvPr id="33" name="Shape 33"/>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34" name="Shape 34"/>
          <p:cNvSpPr>
            <a:spLocks noGrp="1"/>
          </p:cNvSpPr>
          <p:nvPr>
            <p:ph type="title"/>
          </p:nvPr>
        </p:nvSpPr>
        <p:spPr>
          <a:xfrm>
            <a:off x="481177" y="2354851"/>
            <a:ext cx="12172494" cy="2791799"/>
          </a:xfrm>
          <a:prstGeom prst="rect">
            <a:avLst/>
          </a:prstGeom>
        </p:spPr>
        <p:txBody>
          <a:bodyPr anchor="b"/>
          <a:lstStyle>
            <a:lvl1pPr>
              <a:defRPr sz="9000">
                <a:solidFill>
                  <a:srgbClr val="F19027"/>
                </a:solidFill>
              </a:defRPr>
            </a:lvl1pPr>
          </a:lstStyle>
          <a:p>
            <a:pPr lvl="0">
              <a:defRPr sz="1800">
                <a:solidFill>
                  <a:srgbClr val="000000"/>
                </a:solidFill>
              </a:defRPr>
            </a:pPr>
            <a:r>
              <a:rPr sz="9000">
                <a:solidFill>
                  <a:srgbClr val="F19027"/>
                </a:solidFill>
              </a:rPr>
              <a:t>IBM Presentation Title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6">
    <p:spTree>
      <p:nvGrpSpPr>
        <p:cNvPr id="1" name=""/>
        <p:cNvGrpSpPr/>
        <p:nvPr/>
      </p:nvGrpSpPr>
      <p:grpSpPr>
        <a:xfrm>
          <a:off x="0" y="0"/>
          <a:ext cx="0" cy="0"/>
          <a:chOff x="0" y="0"/>
          <a:chExt cx="0" cy="0"/>
        </a:xfrm>
      </p:grpSpPr>
      <p:pic>
        <p:nvPicPr>
          <p:cNvPr id="36" name="image2.jpg" descr="cover-wallerpaper"/>
          <p:cNvPicPr/>
          <p:nvPr/>
        </p:nvPicPr>
        <p:blipFill>
          <a:blip r:embed="rId2">
            <a:extLst/>
          </a:blip>
          <a:stretch>
            <a:fillRect/>
          </a:stretch>
        </p:blipFill>
        <p:spPr>
          <a:xfrm>
            <a:off x="-1" y="19440"/>
            <a:ext cx="13004802" cy="6044073"/>
          </a:xfrm>
          <a:prstGeom prst="rect">
            <a:avLst/>
          </a:prstGeom>
          <a:ln w="12700">
            <a:miter lim="400000"/>
          </a:ln>
        </p:spPr>
      </p:pic>
      <p:pic>
        <p:nvPicPr>
          <p:cNvPr id="37" name="image8.png" descr="red-tri-color-logo"/>
          <p:cNvPicPr/>
          <p:nvPr/>
        </p:nvPicPr>
        <p:blipFill>
          <a:blip r:embed="rId3">
            <a:extLst/>
          </a:blip>
          <a:stretch>
            <a:fillRect/>
          </a:stretch>
        </p:blipFill>
        <p:spPr>
          <a:xfrm>
            <a:off x="12273719" y="9417034"/>
            <a:ext cx="659995" cy="267141"/>
          </a:xfrm>
          <a:prstGeom prst="rect">
            <a:avLst/>
          </a:prstGeom>
          <a:ln w="12700">
            <a:miter lim="400000"/>
          </a:ln>
        </p:spPr>
      </p:pic>
      <p:sp>
        <p:nvSpPr>
          <p:cNvPr id="38" name="Shape 38"/>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39" name="Shape 39"/>
          <p:cNvSpPr>
            <a:spLocks noGrp="1"/>
          </p:cNvSpPr>
          <p:nvPr>
            <p:ph type="title"/>
          </p:nvPr>
        </p:nvSpPr>
        <p:spPr>
          <a:xfrm>
            <a:off x="481177" y="2354851"/>
            <a:ext cx="12172494" cy="2791799"/>
          </a:xfrm>
          <a:prstGeom prst="rect">
            <a:avLst/>
          </a:prstGeom>
        </p:spPr>
        <p:txBody>
          <a:bodyPr anchor="b"/>
          <a:lstStyle>
            <a:lvl1pPr>
              <a:defRPr sz="9000">
                <a:solidFill>
                  <a:srgbClr val="F04E37"/>
                </a:solidFill>
              </a:defRPr>
            </a:lvl1pPr>
          </a:lstStyle>
          <a:p>
            <a:pPr lvl="0">
              <a:defRPr sz="1800">
                <a:solidFill>
                  <a:srgbClr val="000000"/>
                </a:solidFill>
              </a:defRPr>
            </a:pPr>
            <a:r>
              <a:rPr sz="9000">
                <a:solidFill>
                  <a:srgbClr val="F04E37"/>
                </a:solidFill>
              </a:rPr>
              <a:t>IBM Presentation Title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Slide 7">
    <p:spTree>
      <p:nvGrpSpPr>
        <p:cNvPr id="1" name=""/>
        <p:cNvGrpSpPr/>
        <p:nvPr/>
      </p:nvGrpSpPr>
      <p:grpSpPr>
        <a:xfrm>
          <a:off x="0" y="0"/>
          <a:ext cx="0" cy="0"/>
          <a:chOff x="0" y="0"/>
          <a:chExt cx="0" cy="0"/>
        </a:xfrm>
      </p:grpSpPr>
      <p:pic>
        <p:nvPicPr>
          <p:cNvPr id="41" name="image9.png" descr="purple-tri-color-logo"/>
          <p:cNvPicPr/>
          <p:nvPr/>
        </p:nvPicPr>
        <p:blipFill>
          <a:blip r:embed="rId2">
            <a:extLst/>
          </a:blip>
          <a:stretch>
            <a:fillRect/>
          </a:stretch>
        </p:blipFill>
        <p:spPr>
          <a:xfrm>
            <a:off x="12273719" y="9431093"/>
            <a:ext cx="659995" cy="267141"/>
          </a:xfrm>
          <a:prstGeom prst="rect">
            <a:avLst/>
          </a:prstGeom>
          <a:ln w="12700">
            <a:miter lim="400000"/>
          </a:ln>
        </p:spPr>
      </p:pic>
      <p:pic>
        <p:nvPicPr>
          <p:cNvPr id="42" name="image2.jpg" descr="cover-wallerpaper"/>
          <p:cNvPicPr/>
          <p:nvPr/>
        </p:nvPicPr>
        <p:blipFill>
          <a:blip r:embed="rId3">
            <a:extLst/>
          </a:blip>
          <a:stretch>
            <a:fillRect/>
          </a:stretch>
        </p:blipFill>
        <p:spPr>
          <a:xfrm>
            <a:off x="-1" y="-8678"/>
            <a:ext cx="13004802" cy="6044072"/>
          </a:xfrm>
          <a:prstGeom prst="rect">
            <a:avLst/>
          </a:prstGeom>
          <a:ln w="12700">
            <a:miter lim="400000"/>
          </a:ln>
        </p:spPr>
      </p:pic>
      <p:sp>
        <p:nvSpPr>
          <p:cNvPr id="43" name="Shape 43"/>
          <p:cNvSpPr>
            <a:spLocks noGrp="1"/>
          </p:cNvSpPr>
          <p:nvPr>
            <p:ph type="body" idx="1"/>
          </p:nvPr>
        </p:nvSpPr>
        <p:spPr>
          <a:xfrm>
            <a:off x="520191" y="5146649"/>
            <a:ext cx="12133480" cy="383643"/>
          </a:xfrm>
          <a:prstGeom prst="rect">
            <a:avLst/>
          </a:prstGeom>
        </p:spPr>
        <p:txBody>
          <a:bodyPr anchor="b"/>
          <a:lstStyle>
            <a:lvl1pPr marL="0" indent="0">
              <a:spcBef>
                <a:spcPts val="1300"/>
              </a:spcBef>
              <a:buClrTx/>
              <a:buSzTx/>
              <a:buFontTx/>
              <a:buNone/>
              <a:defRPr sz="4000">
                <a:solidFill>
                  <a:srgbClr val="191919"/>
                </a:solidFill>
              </a:defRPr>
            </a:lvl1pPr>
          </a:lstStyle>
          <a:p>
            <a:pPr lvl="0">
              <a:defRPr sz="1800">
                <a:solidFill>
                  <a:srgbClr val="000000"/>
                </a:solidFill>
              </a:defRPr>
            </a:pPr>
            <a:r>
              <a:rPr sz="4000">
                <a:solidFill>
                  <a:srgbClr val="191919"/>
                </a:solidFill>
              </a:rPr>
              <a:t>Subtitle of presentation in this location as long as needed</a:t>
            </a:r>
          </a:p>
        </p:txBody>
      </p:sp>
      <p:sp>
        <p:nvSpPr>
          <p:cNvPr id="44" name="Shape 44"/>
          <p:cNvSpPr>
            <a:spLocks noGrp="1"/>
          </p:cNvSpPr>
          <p:nvPr>
            <p:ph type="title"/>
          </p:nvPr>
        </p:nvSpPr>
        <p:spPr>
          <a:xfrm>
            <a:off x="481177" y="2354851"/>
            <a:ext cx="12172494" cy="2791799"/>
          </a:xfrm>
          <a:prstGeom prst="rect">
            <a:avLst/>
          </a:prstGeom>
        </p:spPr>
        <p:txBody>
          <a:bodyPr anchor="b"/>
          <a:lstStyle>
            <a:lvl1pPr>
              <a:defRPr sz="9000">
                <a:solidFill>
                  <a:srgbClr val="AB1A86"/>
                </a:solidFill>
              </a:defRPr>
            </a:lvl1pPr>
          </a:lstStyle>
          <a:p>
            <a:pPr lvl="0">
              <a:defRPr sz="1800">
                <a:solidFill>
                  <a:srgbClr val="000000"/>
                </a:solidFill>
              </a:defRPr>
            </a:pPr>
            <a:r>
              <a:rPr sz="9000">
                <a:solidFill>
                  <a:srgbClr val="AB1A86"/>
                </a:solidFill>
              </a:rPr>
              <a:t>IBM Presentation Title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85" name="Shape 85"/>
          <p:cNvSpPr>
            <a:spLocks noGrp="1"/>
          </p:cNvSpPr>
          <p:nvPr>
            <p:ph type="title"/>
          </p:nvPr>
        </p:nvSpPr>
        <p:spPr>
          <a:xfrm>
            <a:off x="1027289" y="5919893"/>
            <a:ext cx="11054081" cy="2614508"/>
          </a:xfrm>
          <a:prstGeom prst="rect">
            <a:avLst/>
          </a:prstGeom>
        </p:spPr>
        <p:txBody>
          <a:bodyPr/>
          <a:lstStyle>
            <a:lvl1pPr>
              <a:defRPr sz="7400" cap="all"/>
            </a:lvl1pPr>
          </a:lstStyle>
          <a:p>
            <a:pPr lvl="0">
              <a:defRPr sz="1800" cap="none">
                <a:solidFill>
                  <a:srgbClr val="000000"/>
                </a:solidFill>
              </a:defRPr>
            </a:pPr>
            <a:r>
              <a:rPr sz="7400" cap="all">
                <a:solidFill>
                  <a:srgbClr val="191919"/>
                </a:solidFill>
              </a:rPr>
              <a:t>Click to edit Master title style</a:t>
            </a:r>
          </a:p>
        </p:txBody>
      </p:sp>
      <p:sp>
        <p:nvSpPr>
          <p:cNvPr id="86" name="Shape 86"/>
          <p:cNvSpPr>
            <a:spLocks noGrp="1"/>
          </p:cNvSpPr>
          <p:nvPr>
            <p:ph type="body" idx="1"/>
          </p:nvPr>
        </p:nvSpPr>
        <p:spPr>
          <a:xfrm>
            <a:off x="1027289" y="2490894"/>
            <a:ext cx="11054081" cy="3429000"/>
          </a:xfrm>
          <a:prstGeom prst="rect">
            <a:avLst/>
          </a:prstGeom>
        </p:spPr>
        <p:txBody>
          <a:bodyPr anchor="b"/>
          <a:lstStyle>
            <a:lvl1pPr marL="0" indent="0">
              <a:spcBef>
                <a:spcPts val="1200"/>
              </a:spcBef>
              <a:buClrTx/>
              <a:buSzTx/>
              <a:buFontTx/>
              <a:buNone/>
              <a:defRPr sz="3600"/>
            </a:lvl1pPr>
          </a:lstStyle>
          <a:p>
            <a:pPr lvl="0">
              <a:defRPr sz="1800">
                <a:solidFill>
                  <a:srgbClr val="000000"/>
                </a:solidFill>
              </a:defRPr>
            </a:pPr>
            <a:r>
              <a:rPr sz="3600">
                <a:solidFill>
                  <a:srgbClr val="6D6E70"/>
                </a:solidFill>
              </a:rPr>
              <a:t>Click to edit Master text styles</a:t>
            </a: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‹N›</a:t>
            </a:fld>
            <a:endParaRPr/>
          </a:p>
        </p:txBody>
      </p:sp>
      <p:pic>
        <p:nvPicPr>
          <p:cNvPr id="88" name="image1.jpg" descr="IBM-logo-50-black"/>
          <p:cNvPicPr/>
          <p:nvPr/>
        </p:nvPicPr>
        <p:blipFill>
          <a:blip r:embed="rId2">
            <a:extLst/>
          </a:blip>
          <a:stretch>
            <a:fillRect/>
          </a:stretch>
        </p:blipFill>
        <p:spPr>
          <a:xfrm>
            <a:off x="12672493" y="9030134"/>
            <a:ext cx="228035" cy="614117"/>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g" descr="IBM-logo-50-black"/>
          <p:cNvPicPr/>
          <p:nvPr/>
        </p:nvPicPr>
        <p:blipFill>
          <a:blip r:embed="rId18">
            <a:extLst/>
          </a:blip>
          <a:stretch>
            <a:fillRect/>
          </a:stretch>
        </p:blipFill>
        <p:spPr>
          <a:xfrm>
            <a:off x="12560019" y="7694506"/>
            <a:ext cx="228035" cy="614117"/>
          </a:xfrm>
          <a:prstGeom prst="rect">
            <a:avLst/>
          </a:prstGeom>
          <a:ln w="12700">
            <a:miter lim="400000"/>
          </a:ln>
        </p:spPr>
      </p:pic>
      <p:sp>
        <p:nvSpPr>
          <p:cNvPr id="3" name="Shape 3"/>
          <p:cNvSpPr>
            <a:spLocks noGrp="1"/>
          </p:cNvSpPr>
          <p:nvPr>
            <p:ph type="title"/>
          </p:nvPr>
        </p:nvSpPr>
        <p:spPr>
          <a:xfrm>
            <a:off x="467360" y="1530774"/>
            <a:ext cx="12354561" cy="16374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r>
              <a:rPr sz="5200">
                <a:solidFill>
                  <a:srgbClr val="191919"/>
                </a:solidFill>
              </a:rPr>
              <a:t>Click to edit Master title style</a:t>
            </a:r>
          </a:p>
        </p:txBody>
      </p:sp>
      <p:sp>
        <p:nvSpPr>
          <p:cNvPr id="4" name="Shape 4"/>
          <p:cNvSpPr>
            <a:spLocks noGrp="1"/>
          </p:cNvSpPr>
          <p:nvPr>
            <p:ph type="body" idx="1"/>
          </p:nvPr>
        </p:nvSpPr>
        <p:spPr>
          <a:xfrm>
            <a:off x="467361" y="3168227"/>
            <a:ext cx="12024926" cy="53661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r>
              <a:rPr sz="3000">
                <a:solidFill>
                  <a:srgbClr val="6D6E70"/>
                </a:solidFill>
              </a:rPr>
              <a:t>Click to edit Master text styles</a:t>
            </a:r>
          </a:p>
          <a:p>
            <a:pPr lvl="1">
              <a:defRPr sz="1800">
                <a:solidFill>
                  <a:srgbClr val="000000"/>
                </a:solidFill>
              </a:defRPr>
            </a:pPr>
            <a:r>
              <a:rPr sz="3000">
                <a:solidFill>
                  <a:srgbClr val="6D6E70"/>
                </a:solidFill>
              </a:rPr>
              <a:t>Second level</a:t>
            </a:r>
          </a:p>
          <a:p>
            <a:pPr lvl="2">
              <a:defRPr sz="1800">
                <a:solidFill>
                  <a:srgbClr val="000000"/>
                </a:solidFill>
              </a:defRPr>
            </a:pPr>
            <a:r>
              <a:rPr sz="3000">
                <a:solidFill>
                  <a:srgbClr val="6D6E70"/>
                </a:solidFill>
              </a:rPr>
              <a:t>Third level</a:t>
            </a:r>
          </a:p>
          <a:p>
            <a:pPr lvl="3">
              <a:defRPr sz="1800">
                <a:solidFill>
                  <a:srgbClr val="000000"/>
                </a:solidFill>
              </a:defRPr>
            </a:pPr>
            <a:r>
              <a:rPr sz="3000">
                <a:solidFill>
                  <a:srgbClr val="6D6E70"/>
                </a:solidFill>
              </a:rPr>
              <a:t>Fourth level</a:t>
            </a:r>
          </a:p>
          <a:p>
            <a:pPr lvl="4">
              <a:defRPr sz="1800">
                <a:solidFill>
                  <a:srgbClr val="000000"/>
                </a:solidFill>
              </a:defRPr>
            </a:pPr>
            <a:r>
              <a:rPr sz="3000">
                <a:solidFill>
                  <a:srgbClr val="6D6E70"/>
                </a:solidFill>
              </a:rPr>
              <a:t>Fifth level</a:t>
            </a:r>
          </a:p>
        </p:txBody>
      </p:sp>
      <p:sp>
        <p:nvSpPr>
          <p:cNvPr id="5" name="Shape 5"/>
          <p:cNvSpPr>
            <a:spLocks noGrp="1"/>
          </p:cNvSpPr>
          <p:nvPr>
            <p:ph type="sldNum" sz="quarter" idx="2"/>
          </p:nvPr>
        </p:nvSpPr>
        <p:spPr>
          <a:xfrm>
            <a:off x="467361" y="8178800"/>
            <a:ext cx="3020908" cy="221953"/>
          </a:xfrm>
          <a:prstGeom prst="rect">
            <a:avLst/>
          </a:prstGeom>
          <a:ln w="12700">
            <a:miter lim="400000"/>
          </a:ln>
        </p:spPr>
        <p:txBody>
          <a:bodyPr lIns="0" tIns="0" rIns="0" bIns="0">
            <a:spAutoFit/>
          </a:bodyPr>
          <a:lstStyle>
            <a:lvl1pPr>
              <a:lnSpc>
                <a:spcPct val="100000"/>
              </a:lnSpc>
              <a:defRPr sz="1600">
                <a:solidFill>
                  <a:srgbClr val="7F7F7F"/>
                </a:solidFill>
                <a:latin typeface="Arial"/>
                <a:ea typeface="Arial"/>
                <a:cs typeface="Arial"/>
                <a:sym typeface="Arial"/>
              </a:defRPr>
            </a:lvl1pPr>
          </a:lstStyle>
          <a:p>
            <a:pPr lvl="0"/>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Lst>
  <p:transition spd="med"/>
  <p:txStyles>
    <p:titleStyle>
      <a:lvl1pPr>
        <a:lnSpc>
          <a:spcPct val="90000"/>
        </a:lnSpc>
        <a:defRPr sz="5200">
          <a:solidFill>
            <a:srgbClr val="191919"/>
          </a:solidFill>
          <a:latin typeface="Arial"/>
          <a:ea typeface="Arial"/>
          <a:cs typeface="Arial"/>
          <a:sym typeface="Arial"/>
        </a:defRPr>
      </a:lvl1pPr>
      <a:lvl2pPr>
        <a:lnSpc>
          <a:spcPct val="90000"/>
        </a:lnSpc>
        <a:defRPr sz="5200">
          <a:solidFill>
            <a:srgbClr val="191919"/>
          </a:solidFill>
          <a:latin typeface="Arial"/>
          <a:ea typeface="Arial"/>
          <a:cs typeface="Arial"/>
          <a:sym typeface="Arial"/>
        </a:defRPr>
      </a:lvl2pPr>
      <a:lvl3pPr>
        <a:lnSpc>
          <a:spcPct val="90000"/>
        </a:lnSpc>
        <a:defRPr sz="5200">
          <a:solidFill>
            <a:srgbClr val="191919"/>
          </a:solidFill>
          <a:latin typeface="Arial"/>
          <a:ea typeface="Arial"/>
          <a:cs typeface="Arial"/>
          <a:sym typeface="Arial"/>
        </a:defRPr>
      </a:lvl3pPr>
      <a:lvl4pPr>
        <a:lnSpc>
          <a:spcPct val="90000"/>
        </a:lnSpc>
        <a:defRPr sz="5200">
          <a:solidFill>
            <a:srgbClr val="191919"/>
          </a:solidFill>
          <a:latin typeface="Arial"/>
          <a:ea typeface="Arial"/>
          <a:cs typeface="Arial"/>
          <a:sym typeface="Arial"/>
        </a:defRPr>
      </a:lvl4pPr>
      <a:lvl5pPr>
        <a:lnSpc>
          <a:spcPct val="90000"/>
        </a:lnSpc>
        <a:defRPr sz="5200">
          <a:solidFill>
            <a:srgbClr val="191919"/>
          </a:solidFill>
          <a:latin typeface="Arial"/>
          <a:ea typeface="Arial"/>
          <a:cs typeface="Arial"/>
          <a:sym typeface="Arial"/>
        </a:defRPr>
      </a:lvl5pPr>
      <a:lvl6pPr indent="457200">
        <a:lnSpc>
          <a:spcPct val="90000"/>
        </a:lnSpc>
        <a:defRPr sz="5200">
          <a:solidFill>
            <a:srgbClr val="191919"/>
          </a:solidFill>
          <a:latin typeface="Arial"/>
          <a:ea typeface="Arial"/>
          <a:cs typeface="Arial"/>
          <a:sym typeface="Arial"/>
        </a:defRPr>
      </a:lvl6pPr>
      <a:lvl7pPr indent="914400">
        <a:lnSpc>
          <a:spcPct val="90000"/>
        </a:lnSpc>
        <a:defRPr sz="5200">
          <a:solidFill>
            <a:srgbClr val="191919"/>
          </a:solidFill>
          <a:latin typeface="Arial"/>
          <a:ea typeface="Arial"/>
          <a:cs typeface="Arial"/>
          <a:sym typeface="Arial"/>
        </a:defRPr>
      </a:lvl7pPr>
      <a:lvl8pPr indent="1371600">
        <a:lnSpc>
          <a:spcPct val="90000"/>
        </a:lnSpc>
        <a:defRPr sz="5200">
          <a:solidFill>
            <a:srgbClr val="191919"/>
          </a:solidFill>
          <a:latin typeface="Arial"/>
          <a:ea typeface="Arial"/>
          <a:cs typeface="Arial"/>
          <a:sym typeface="Arial"/>
        </a:defRPr>
      </a:lvl8pPr>
      <a:lvl9pPr indent="1828800">
        <a:lnSpc>
          <a:spcPct val="90000"/>
        </a:lnSpc>
        <a:defRPr sz="5200">
          <a:solidFill>
            <a:srgbClr val="191919"/>
          </a:solidFill>
          <a:latin typeface="Arial"/>
          <a:ea typeface="Arial"/>
          <a:cs typeface="Arial"/>
          <a:sym typeface="Arial"/>
        </a:defRPr>
      </a:lvl9pPr>
    </p:titleStyle>
    <p:bodyStyle>
      <a:lvl1pPr marL="324446" indent="-324446">
        <a:spcBef>
          <a:spcPts val="900"/>
        </a:spcBef>
        <a:buClr>
          <a:srgbClr val="6D6E70"/>
        </a:buClr>
        <a:buSzPct val="90000"/>
        <a:buFont typeface="Wingdings"/>
        <a:buChar char="▪"/>
        <a:defRPr sz="3000">
          <a:solidFill>
            <a:srgbClr val="6D6E70"/>
          </a:solidFill>
          <a:latin typeface="Arial"/>
          <a:ea typeface="Arial"/>
          <a:cs typeface="Arial"/>
          <a:sym typeface="Arial"/>
        </a:defRPr>
      </a:lvl1pPr>
      <a:lvl2pPr marL="652661" indent="-306586">
        <a:spcBef>
          <a:spcPts val="900"/>
        </a:spcBef>
        <a:buClr>
          <a:srgbClr val="6D6E70"/>
        </a:buClr>
        <a:buSzPct val="90000"/>
        <a:buFont typeface="Wingdings"/>
        <a:buChar char="–"/>
        <a:defRPr sz="3000">
          <a:solidFill>
            <a:srgbClr val="6D6E70"/>
          </a:solidFill>
          <a:latin typeface="Arial"/>
          <a:ea typeface="Arial"/>
          <a:cs typeface="Arial"/>
          <a:sym typeface="Arial"/>
        </a:defRPr>
      </a:lvl2pPr>
      <a:lvl3pPr marL="1007071" indent="-324446">
        <a:spcBef>
          <a:spcPts val="900"/>
        </a:spcBef>
        <a:buClr>
          <a:srgbClr val="6D6E70"/>
        </a:buClr>
        <a:buSzPct val="90000"/>
        <a:buFont typeface="Wingdings"/>
        <a:buChar char="▪"/>
        <a:defRPr sz="3000">
          <a:solidFill>
            <a:srgbClr val="6D6E70"/>
          </a:solidFill>
          <a:latin typeface="Arial"/>
          <a:ea typeface="Arial"/>
          <a:cs typeface="Arial"/>
          <a:sym typeface="Arial"/>
        </a:defRPr>
      </a:lvl3pPr>
      <a:lvl4pPr indent="1030287">
        <a:spcBef>
          <a:spcPts val="900"/>
        </a:spcBef>
        <a:buClr>
          <a:srgbClr val="6D6E70"/>
        </a:buClr>
        <a:buFont typeface="Wingdings"/>
        <a:defRPr sz="3000">
          <a:solidFill>
            <a:srgbClr val="6D6E70"/>
          </a:solidFill>
          <a:latin typeface="Arial"/>
          <a:ea typeface="Arial"/>
          <a:cs typeface="Arial"/>
          <a:sym typeface="Arial"/>
        </a:defRPr>
      </a:lvl4pPr>
      <a:lvl5pPr marL="1682948" indent="-306586">
        <a:spcBef>
          <a:spcPts val="900"/>
        </a:spcBef>
        <a:buClr>
          <a:srgbClr val="6D6E70"/>
        </a:buClr>
        <a:buSzPct val="100000"/>
        <a:buFont typeface="Wingdings"/>
        <a:buChar char="»"/>
        <a:defRPr sz="3000">
          <a:solidFill>
            <a:srgbClr val="6D6E70"/>
          </a:solidFill>
          <a:latin typeface="Arial"/>
          <a:ea typeface="Arial"/>
          <a:cs typeface="Arial"/>
          <a:sym typeface="Arial"/>
        </a:defRPr>
      </a:lvl5pPr>
      <a:lvl6pPr marL="2140149" indent="-306587">
        <a:spcBef>
          <a:spcPts val="900"/>
        </a:spcBef>
        <a:buClr>
          <a:srgbClr val="6D6E70"/>
        </a:buClr>
        <a:buSzPct val="100000"/>
        <a:buFont typeface="Wingdings"/>
        <a:buChar char="»"/>
        <a:defRPr sz="3000">
          <a:solidFill>
            <a:srgbClr val="6D6E70"/>
          </a:solidFill>
          <a:latin typeface="Arial"/>
          <a:ea typeface="Arial"/>
          <a:cs typeface="Arial"/>
          <a:sym typeface="Arial"/>
        </a:defRPr>
      </a:lvl6pPr>
      <a:lvl7pPr marL="2597349" indent="-306587">
        <a:spcBef>
          <a:spcPts val="900"/>
        </a:spcBef>
        <a:buClr>
          <a:srgbClr val="6D6E70"/>
        </a:buClr>
        <a:buSzPct val="100000"/>
        <a:buFont typeface="Wingdings"/>
        <a:buChar char="»"/>
        <a:defRPr sz="3000">
          <a:solidFill>
            <a:srgbClr val="6D6E70"/>
          </a:solidFill>
          <a:latin typeface="Arial"/>
          <a:ea typeface="Arial"/>
          <a:cs typeface="Arial"/>
          <a:sym typeface="Arial"/>
        </a:defRPr>
      </a:lvl7pPr>
      <a:lvl8pPr marL="3054549" indent="-306587">
        <a:spcBef>
          <a:spcPts val="900"/>
        </a:spcBef>
        <a:buClr>
          <a:srgbClr val="6D6E70"/>
        </a:buClr>
        <a:buSzPct val="100000"/>
        <a:buFont typeface="Wingdings"/>
        <a:buChar char="»"/>
        <a:defRPr sz="3000">
          <a:solidFill>
            <a:srgbClr val="6D6E70"/>
          </a:solidFill>
          <a:latin typeface="Arial"/>
          <a:ea typeface="Arial"/>
          <a:cs typeface="Arial"/>
          <a:sym typeface="Arial"/>
        </a:defRPr>
      </a:lvl8pPr>
      <a:lvl9pPr marL="3511748" indent="-306586">
        <a:spcBef>
          <a:spcPts val="900"/>
        </a:spcBef>
        <a:buClr>
          <a:srgbClr val="6D6E70"/>
        </a:buClr>
        <a:buSzPct val="100000"/>
        <a:buFont typeface="Wingdings"/>
        <a:buChar char="»"/>
        <a:defRPr sz="3000">
          <a:solidFill>
            <a:srgbClr val="6D6E70"/>
          </a:solidFill>
          <a:latin typeface="Arial"/>
          <a:ea typeface="Arial"/>
          <a:cs typeface="Arial"/>
          <a:sym typeface="Arial"/>
        </a:defRPr>
      </a:lvl9pPr>
    </p:bodyStyle>
    <p:otherStyle>
      <a:lvl1pPr>
        <a:defRPr sz="1600">
          <a:solidFill>
            <a:schemeClr val="tx1"/>
          </a:solidFill>
          <a:latin typeface="+mn-lt"/>
          <a:ea typeface="+mn-ea"/>
          <a:cs typeface="+mn-cs"/>
          <a:sym typeface="Arial"/>
        </a:defRPr>
      </a:lvl1pPr>
      <a:lvl2pPr indent="457200">
        <a:defRPr sz="1600">
          <a:solidFill>
            <a:schemeClr val="tx1"/>
          </a:solidFill>
          <a:latin typeface="+mn-lt"/>
          <a:ea typeface="+mn-ea"/>
          <a:cs typeface="+mn-cs"/>
          <a:sym typeface="Arial"/>
        </a:defRPr>
      </a:lvl2pPr>
      <a:lvl3pPr indent="914400">
        <a:defRPr sz="1600">
          <a:solidFill>
            <a:schemeClr val="tx1"/>
          </a:solidFill>
          <a:latin typeface="+mn-lt"/>
          <a:ea typeface="+mn-ea"/>
          <a:cs typeface="+mn-cs"/>
          <a:sym typeface="Arial"/>
        </a:defRPr>
      </a:lvl3pPr>
      <a:lvl4pPr indent="1371600">
        <a:defRPr sz="1600">
          <a:solidFill>
            <a:schemeClr val="tx1"/>
          </a:solidFill>
          <a:latin typeface="+mn-lt"/>
          <a:ea typeface="+mn-ea"/>
          <a:cs typeface="+mn-cs"/>
          <a:sym typeface="Arial"/>
        </a:defRPr>
      </a:lvl4pPr>
      <a:lvl5pPr indent="1828800">
        <a:defRPr sz="1600">
          <a:solidFill>
            <a:schemeClr val="tx1"/>
          </a:solidFill>
          <a:latin typeface="+mn-lt"/>
          <a:ea typeface="+mn-ea"/>
          <a:cs typeface="+mn-cs"/>
          <a:sym typeface="Arial"/>
        </a:defRPr>
      </a:lvl5pPr>
      <a:lvl6pPr indent="2286000">
        <a:defRPr sz="1600">
          <a:solidFill>
            <a:schemeClr val="tx1"/>
          </a:solidFill>
          <a:latin typeface="+mn-lt"/>
          <a:ea typeface="+mn-ea"/>
          <a:cs typeface="+mn-cs"/>
          <a:sym typeface="Arial"/>
        </a:defRPr>
      </a:lvl6pPr>
      <a:lvl7pPr indent="2743200">
        <a:defRPr sz="1600">
          <a:solidFill>
            <a:schemeClr val="tx1"/>
          </a:solidFill>
          <a:latin typeface="+mn-lt"/>
          <a:ea typeface="+mn-ea"/>
          <a:cs typeface="+mn-cs"/>
          <a:sym typeface="Arial"/>
        </a:defRPr>
      </a:lvl7pPr>
      <a:lvl8pPr indent="3200400">
        <a:defRPr sz="1600">
          <a:solidFill>
            <a:schemeClr val="tx1"/>
          </a:solidFill>
          <a:latin typeface="+mn-lt"/>
          <a:ea typeface="+mn-ea"/>
          <a:cs typeface="+mn-cs"/>
          <a:sym typeface="Arial"/>
        </a:defRPr>
      </a:lvl8pPr>
      <a:lvl9pPr indent="3657600">
        <a:defRPr sz="16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hyperlink" Target="http://thefuturesagency.com/2015/01/20/a-beginners-guide-to-understanding-the-internet-of-things/"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ux.stackexchange.com/questions/11826/need-an-icon-to-represent-a-certification-authorit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www.pngall.com/bricks" TargetMode="External"/><Relationship Id="rId3" Type="http://schemas.openxmlformats.org/officeDocument/2006/relationships/image" Target="../media/image19.png"/><Relationship Id="rId7" Type="http://schemas.openxmlformats.org/officeDocument/2006/relationships/hyperlink" Target="https://en.wikipedia.org/wiki/File:Thumbs_up_icon.svg" TargetMode="External"/><Relationship Id="rId12" Type="http://schemas.openxmlformats.org/officeDocument/2006/relationships/image" Target="../media/image26.png"/><Relationship Id="rId2" Type="http://schemas.openxmlformats.org/officeDocument/2006/relationships/image" Target="../media/image18.png"/><Relationship Id="rId16" Type="http://schemas.openxmlformats.org/officeDocument/2006/relationships/image" Target="../media/image29.jpeg"/><Relationship Id="rId1" Type="http://schemas.openxmlformats.org/officeDocument/2006/relationships/slideLayout" Target="../slideLayouts/slideLayout16.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hyperlink" Target="http://newtothislife07-mysubmissivejourney.blogspot.com/2012_11_01_archive.html" TargetMode="External"/><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0.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41.png"/><Relationship Id="rId14" Type="http://schemas.openxmlformats.org/officeDocument/2006/relationships/image" Target="../media/image42.gif"/></Relationships>
</file>

<file path=ppt/slides/_rels/slide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gif"/><Relationship Id="rId18" Type="http://schemas.openxmlformats.org/officeDocument/2006/relationships/image" Target="../media/image48.png"/><Relationship Id="rId3" Type="http://schemas.openxmlformats.org/officeDocument/2006/relationships/image" Target="../media/image30.png"/><Relationship Id="rId7" Type="http://schemas.openxmlformats.org/officeDocument/2006/relationships/image" Target="../media/image37.png"/><Relationship Id="rId12" Type="http://schemas.openxmlformats.org/officeDocument/2006/relationships/image" Target="../media/image36.png"/><Relationship Id="rId17" Type="http://schemas.openxmlformats.org/officeDocument/2006/relationships/image" Target="../media/image44.jpeg"/><Relationship Id="rId2" Type="http://schemas.openxmlformats.org/officeDocument/2006/relationships/notesSlide" Target="../notesSlides/notesSlide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46.jpeg"/><Relationship Id="rId10" Type="http://schemas.openxmlformats.org/officeDocument/2006/relationships/image" Target="../media/image34.png"/><Relationship Id="rId19" Type="http://schemas.openxmlformats.org/officeDocument/2006/relationships/image" Target="../media/image49.png"/><Relationship Id="rId4" Type="http://schemas.openxmlformats.org/officeDocument/2006/relationships/image" Target="../media/image31.png"/><Relationship Id="rId9" Type="http://schemas.openxmlformats.org/officeDocument/2006/relationships/image" Target="../media/image45.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119" name="Shape 119"/>
          <p:cNvSpPr/>
          <p:nvPr/>
        </p:nvSpPr>
        <p:spPr>
          <a:xfrm>
            <a:off x="520191" y="6681215"/>
            <a:ext cx="12133480" cy="7386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nSpc>
                <a:spcPct val="100000"/>
              </a:lnSpc>
              <a:defRPr sz="1800">
                <a:solidFill>
                  <a:srgbClr val="000000"/>
                </a:solidFill>
              </a:defRPr>
            </a:pPr>
            <a:r>
              <a:rPr lang="en-US" sz="1600" dirty="0">
                <a:solidFill>
                  <a:schemeClr val="bg1"/>
                </a:solidFill>
                <a:latin typeface="IBM Plex Sans Condensed Medium" panose="020B0606050203000203" pitchFamily="34" charset="0"/>
                <a:ea typeface="Arial"/>
                <a:cs typeface="Arial"/>
                <a:sym typeface="Arial"/>
              </a:rPr>
              <a:t>Cecilia Boschini, Predoctoral Researcher</a:t>
            </a:r>
          </a:p>
          <a:p>
            <a:pPr lvl="0">
              <a:lnSpc>
                <a:spcPct val="100000"/>
              </a:lnSpc>
              <a:defRPr sz="1800">
                <a:solidFill>
                  <a:srgbClr val="000000"/>
                </a:solidFill>
              </a:defRPr>
            </a:pPr>
            <a:r>
              <a:rPr lang="en-US" sz="1600" dirty="0">
                <a:solidFill>
                  <a:schemeClr val="bg1"/>
                </a:solidFill>
                <a:latin typeface="IBM Plex Sans Condensed Medium" panose="020B0606050203000203" pitchFamily="34" charset="0"/>
                <a:ea typeface="Arial"/>
                <a:cs typeface="Arial"/>
                <a:sym typeface="Arial"/>
              </a:rPr>
              <a:t>IBM Research – Zurich</a:t>
            </a:r>
          </a:p>
          <a:p>
            <a:pPr lvl="0">
              <a:lnSpc>
                <a:spcPct val="100000"/>
              </a:lnSpc>
              <a:defRPr sz="1800">
                <a:solidFill>
                  <a:srgbClr val="000000"/>
                </a:solidFill>
              </a:defRPr>
            </a:pPr>
            <a:r>
              <a:rPr lang="en-US" sz="1600" dirty="0">
                <a:solidFill>
                  <a:schemeClr val="bg1"/>
                </a:solidFill>
                <a:latin typeface="IBM Plex Sans Condensed Medium" panose="020B0606050203000203" pitchFamily="34" charset="0"/>
                <a:ea typeface="Arial"/>
                <a:cs typeface="Arial"/>
                <a:sym typeface="Arial"/>
              </a:rPr>
              <a:t>October 4</a:t>
            </a:r>
            <a:r>
              <a:rPr lang="en-US" sz="1600" baseline="30000" dirty="0">
                <a:solidFill>
                  <a:schemeClr val="bg1"/>
                </a:solidFill>
                <a:latin typeface="IBM Plex Sans Condensed Medium" panose="020B0606050203000203" pitchFamily="34" charset="0"/>
                <a:ea typeface="Arial"/>
                <a:cs typeface="Arial"/>
                <a:sym typeface="Arial"/>
              </a:rPr>
              <a:t>th</a:t>
            </a:r>
            <a:r>
              <a:rPr lang="en-US" sz="1600" dirty="0">
                <a:solidFill>
                  <a:schemeClr val="bg1"/>
                </a:solidFill>
                <a:latin typeface="IBM Plex Sans Condensed Medium" panose="020B0606050203000203" pitchFamily="34" charset="0"/>
                <a:ea typeface="Arial"/>
                <a:cs typeface="Arial"/>
                <a:sym typeface="Arial"/>
              </a:rPr>
              <a:t>, 2018</a:t>
            </a:r>
          </a:p>
        </p:txBody>
      </p:sp>
      <p:sp>
        <p:nvSpPr>
          <p:cNvPr id="120" name="Shape 120"/>
          <p:cNvSpPr>
            <a:spLocks noGrp="1"/>
          </p:cNvSpPr>
          <p:nvPr>
            <p:ph type="title"/>
          </p:nvPr>
        </p:nvSpPr>
        <p:spPr>
          <a:xfrm>
            <a:off x="481177" y="4876800"/>
            <a:ext cx="12172494" cy="962999"/>
          </a:xfrm>
          <a:prstGeom prst="rect">
            <a:avLst/>
          </a:prstGeom>
        </p:spPr>
        <p:txBody>
          <a:bodyPr>
            <a:noAutofit/>
          </a:bodyPr>
          <a:lstStyle>
            <a:lvl1pPr defTabSz="694944">
              <a:defRPr sz="6840"/>
            </a:lvl1pPr>
          </a:lstStyle>
          <a:p>
            <a:pPr lvl="0" algn="ctr">
              <a:defRPr sz="1800">
                <a:solidFill>
                  <a:srgbClr val="000000"/>
                </a:solidFill>
              </a:defRPr>
            </a:pPr>
            <a:r>
              <a:rPr lang="en-US" sz="7200" dirty="0">
                <a:solidFill>
                  <a:srgbClr val="00B0DA"/>
                </a:solidFill>
                <a:latin typeface="IBM Plex Sans Condensed Medium" panose="020B0606050203000203" pitchFamily="34" charset="0"/>
              </a:rPr>
              <a:t>The (post-quantum) future of data privacy</a:t>
            </a:r>
            <a:endParaRPr sz="7200" dirty="0">
              <a:solidFill>
                <a:srgbClr val="00B0DA"/>
              </a:solidFill>
              <a:latin typeface="IBM Plex Sans Condensed Medium" panose="020B0606050203000203" pitchFamily="34"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body" idx="1"/>
          </p:nvPr>
        </p:nvSpPr>
        <p:spPr>
          <a:xfrm>
            <a:off x="467360" y="4058072"/>
            <a:ext cx="12024926" cy="1637455"/>
          </a:xfrm>
          <a:prstGeom prst="rect">
            <a:avLst/>
          </a:prstGeom>
        </p:spPr>
        <p:txBody>
          <a:bodyPr>
            <a:normAutofit/>
          </a:bodyPr>
          <a:lstStyle/>
          <a:p>
            <a:pPr lvl="0">
              <a:buFont typeface="Wingdings" panose="05000000000000000000" pitchFamily="2" charset="2"/>
              <a:buChar char="v"/>
              <a:defRPr sz="1800">
                <a:solidFill>
                  <a:srgbClr val="000000"/>
                </a:solidFill>
              </a:defRPr>
            </a:pPr>
            <a:r>
              <a:rPr lang="en-US" sz="3200" dirty="0"/>
              <a:t>We are looking for postdocs and research staff members!</a:t>
            </a:r>
          </a:p>
          <a:p>
            <a:pPr lvl="0">
              <a:buFont typeface="Wingdings" panose="05000000000000000000" pitchFamily="2" charset="2"/>
              <a:buChar char="v"/>
              <a:defRPr sz="1800">
                <a:solidFill>
                  <a:srgbClr val="000000"/>
                </a:solidFill>
              </a:defRPr>
            </a:pPr>
            <a:r>
              <a:rPr lang="en-US" sz="3200" dirty="0"/>
              <a:t>Check out the openings at </a:t>
            </a:r>
            <a:r>
              <a:rPr lang="en-US" sz="3200" dirty="0">
                <a:solidFill>
                  <a:srgbClr val="00B0DA"/>
                </a:solidFill>
              </a:rPr>
              <a:t>https://www.iacr.org/jobs/</a:t>
            </a:r>
          </a:p>
        </p:txBody>
      </p:sp>
      <p:sp>
        <p:nvSpPr>
          <p:cNvPr id="3" name="Title 2">
            <a:extLst>
              <a:ext uri="{FF2B5EF4-FFF2-40B4-BE49-F238E27FC236}">
                <a16:creationId xmlns:a16="http://schemas.microsoft.com/office/drawing/2014/main" xmlns="" id="{8AD9D58A-983E-4841-B4D4-6E58E9ACF2A9}"/>
              </a:ext>
            </a:extLst>
          </p:cNvPr>
          <p:cNvSpPr>
            <a:spLocks noGrp="1"/>
          </p:cNvSpPr>
          <p:nvPr>
            <p:ph type="title"/>
          </p:nvPr>
        </p:nvSpPr>
        <p:spPr/>
        <p:txBody>
          <a:bodyPr/>
          <a:lstStyle/>
          <a:p>
            <a:r>
              <a:rPr lang="en-US" dirty="0"/>
              <a:t>Open Positions in our group!</a:t>
            </a:r>
          </a:p>
        </p:txBody>
      </p:sp>
      <p:sp>
        <p:nvSpPr>
          <p:cNvPr id="4" name="TextBox 3">
            <a:extLst>
              <a:ext uri="{FF2B5EF4-FFF2-40B4-BE49-F238E27FC236}">
                <a16:creationId xmlns:a16="http://schemas.microsoft.com/office/drawing/2014/main" xmlns="" id="{5CE8EB46-BD96-4B47-ABCF-48BB45EC348D}"/>
              </a:ext>
            </a:extLst>
          </p:cNvPr>
          <p:cNvSpPr txBox="1"/>
          <p:nvPr/>
        </p:nvSpPr>
        <p:spPr>
          <a:xfrm>
            <a:off x="4400550" y="6585371"/>
            <a:ext cx="4343400" cy="13501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r>
              <a:rPr kumimoji="0" lang="en-US" sz="8800" b="0" i="0" u="none" strike="noStrike" cap="none" spc="0" normalizeH="0" baseline="0" dirty="0">
                <a:ln>
                  <a:noFill/>
                </a:ln>
                <a:solidFill>
                  <a:srgbClr val="00A6A0"/>
                </a:solidFill>
                <a:effectLst/>
                <a:uFillTx/>
                <a:latin typeface="HelvNeue Light for IBM"/>
                <a:ea typeface="HelvNeue Light for IBM"/>
                <a:cs typeface="HelvNeue Light for IBM"/>
                <a:sym typeface="HelvNeue Light for IBM"/>
              </a:rPr>
              <a:t>Thanks!</a:t>
            </a:r>
          </a:p>
        </p:txBody>
      </p:sp>
    </p:spTree>
    <p:extLst>
      <p:ext uri="{BB962C8B-B14F-4D97-AF65-F5344CB8AC3E}">
        <p14:creationId xmlns:p14="http://schemas.microsoft.com/office/powerpoint/2010/main" val="40375969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21">
            <a:extLst>
              <a:ext uri="{FF2B5EF4-FFF2-40B4-BE49-F238E27FC236}">
                <a16:creationId xmlns:a16="http://schemas.microsoft.com/office/drawing/2014/main" xmlns="" id="{76FF7A68-75D0-4EB4-A4DF-EC58622D5A9E}"/>
              </a:ext>
            </a:extLst>
          </p:cNvPr>
          <p:cNvSpPr txBox="1">
            <a:spLocks/>
          </p:cNvSpPr>
          <p:nvPr/>
        </p:nvSpPr>
        <p:spPr>
          <a:xfrm>
            <a:off x="6092962" y="1894658"/>
            <a:ext cx="6585934" cy="6315063"/>
          </a:xfrm>
          <a:prstGeom prst="rect">
            <a:avLst/>
          </a:prstGeom>
        </p:spPr>
        <p:txBody>
          <a:bodyPr>
            <a:noAutofit/>
          </a:bodyPr>
          <a:lstStyle>
            <a:lvl1pPr marL="238127" indent="-238127" algn="l" defTabSz="822965" rtl="0" eaLnBrk="1" latinLnBrk="0" hangingPunct="1">
              <a:lnSpc>
                <a:spcPct val="100000"/>
              </a:lnSpc>
              <a:spcBef>
                <a:spcPts val="1440"/>
              </a:spcBef>
              <a:buClr>
                <a:srgbClr val="FF5003"/>
              </a:buClr>
              <a:buFont typeface="Arial" panose="020B0604020202020204" pitchFamily="34" charset="0"/>
              <a:buChar char="•"/>
              <a:defRPr sz="1693" kern="1200">
                <a:solidFill>
                  <a:srgbClr val="1D3649"/>
                </a:solidFill>
                <a:latin typeface="Arial" panose="020B0604020202020204" pitchFamily="34" charset="0"/>
                <a:ea typeface="+mn-ea"/>
                <a:cs typeface="Arial" panose="020B0604020202020204" pitchFamily="34" charset="0"/>
              </a:defRPr>
            </a:lvl1pPr>
            <a:lvl2pPr marL="491493" marR="0" indent="-198121" algn="l" defTabSz="822965" rtl="0" eaLnBrk="1" fontAlgn="auto" latinLnBrk="0" hangingPunct="1">
              <a:lnSpc>
                <a:spcPct val="100000"/>
              </a:lnSpc>
              <a:spcBef>
                <a:spcPts val="360"/>
              </a:spcBef>
              <a:spcAft>
                <a:spcPts val="0"/>
              </a:spcAft>
              <a:buClr>
                <a:srgbClr val="FF5004"/>
              </a:buClr>
              <a:buSzTx/>
              <a:buFont typeface="Arial" panose="020B0604020202020204" pitchFamily="34" charset="0"/>
              <a:buChar char="̶"/>
              <a:tabLst/>
              <a:defRPr sz="1482" kern="1200">
                <a:solidFill>
                  <a:srgbClr val="1D3649"/>
                </a:solidFill>
                <a:latin typeface="Arial" panose="020B0604020202020204" pitchFamily="34" charset="0"/>
                <a:ea typeface="+mn-ea"/>
                <a:cs typeface="Arial" panose="020B0604020202020204" pitchFamily="34" charset="0"/>
              </a:defRPr>
            </a:lvl2pPr>
            <a:lvl3pPr marL="712474" marR="0" indent="-173357" algn="l" defTabSz="822965" rtl="0" eaLnBrk="1" fontAlgn="auto" latinLnBrk="0" hangingPunct="1">
              <a:lnSpc>
                <a:spcPct val="100000"/>
              </a:lnSpc>
              <a:spcBef>
                <a:spcPts val="360"/>
              </a:spcBef>
              <a:spcAft>
                <a:spcPts val="0"/>
              </a:spcAft>
              <a:buClr>
                <a:srgbClr val="FF5004"/>
              </a:buClr>
              <a:buSzTx/>
              <a:buFont typeface="Arial" panose="020B0604020202020204" pitchFamily="34" charset="0"/>
              <a:buChar char="•"/>
              <a:tabLst/>
              <a:defRPr sz="1482" kern="1200" baseline="0">
                <a:solidFill>
                  <a:srgbClr val="1D3649"/>
                </a:solidFill>
                <a:latin typeface="Arial" panose="020B0604020202020204" pitchFamily="34" charset="0"/>
                <a:ea typeface="+mn-ea"/>
                <a:cs typeface="Arial" panose="020B0604020202020204" pitchFamily="34" charset="0"/>
              </a:defRPr>
            </a:lvl3pPr>
            <a:lvl4pPr marL="923931" marR="0" indent="-196216" algn="l" defTabSz="822965" rtl="0" eaLnBrk="1" fontAlgn="auto" latinLnBrk="0" hangingPunct="1">
              <a:lnSpc>
                <a:spcPct val="100000"/>
              </a:lnSpc>
              <a:spcBef>
                <a:spcPts val="360"/>
              </a:spcBef>
              <a:spcAft>
                <a:spcPts val="0"/>
              </a:spcAft>
              <a:buClr>
                <a:srgbClr val="FF5004"/>
              </a:buClr>
              <a:buSzTx/>
              <a:buFont typeface="Arial" panose="020B0604020202020204" pitchFamily="34" charset="0"/>
              <a:buChar char="•"/>
              <a:tabLst/>
              <a:defRPr sz="1482" kern="1200">
                <a:solidFill>
                  <a:srgbClr val="1D3649"/>
                </a:solidFill>
                <a:latin typeface="Arial" panose="020B0604020202020204" pitchFamily="34" charset="0"/>
                <a:ea typeface="+mn-ea"/>
                <a:cs typeface="Arial" panose="020B0604020202020204" pitchFamily="34" charset="0"/>
              </a:defRPr>
            </a:lvl4pPr>
            <a:lvl5pPr marL="1188726" marR="0" indent="-192406" algn="l" defTabSz="822965" rtl="0" eaLnBrk="1" fontAlgn="auto" latinLnBrk="0" hangingPunct="1">
              <a:lnSpc>
                <a:spcPct val="100000"/>
              </a:lnSpc>
              <a:spcBef>
                <a:spcPts val="360"/>
              </a:spcBef>
              <a:spcAft>
                <a:spcPts val="0"/>
              </a:spcAft>
              <a:buClr>
                <a:srgbClr val="FF5004"/>
              </a:buClr>
              <a:buSzTx/>
              <a:buFont typeface="Arial" panose="020B0604020202020204" pitchFamily="34" charset="0"/>
              <a:buChar char="•"/>
              <a:tabLst/>
              <a:defRPr sz="1482" kern="1200">
                <a:solidFill>
                  <a:srgbClr val="1D3649"/>
                </a:solidFill>
                <a:latin typeface="Arial" panose="020B0604020202020204" pitchFamily="34" charset="0"/>
                <a:ea typeface="+mn-ea"/>
                <a:cs typeface="Arial" panose="020B0604020202020204" pitchFamily="34" charset="0"/>
              </a:defRPr>
            </a:lvl5pPr>
            <a:lvl6pPr marL="2263152" indent="-205741" algn="l" defTabSz="822965" rtl="0" eaLnBrk="1" latinLnBrk="0" hangingPunct="1">
              <a:lnSpc>
                <a:spcPct val="90000"/>
              </a:lnSpc>
              <a:spcBef>
                <a:spcPts val="450"/>
              </a:spcBef>
              <a:buFont typeface="Arial" panose="020B0604020202020204" pitchFamily="34" charset="0"/>
              <a:buChar char="•"/>
              <a:defRPr sz="1587" kern="1200">
                <a:solidFill>
                  <a:schemeClr val="tx1"/>
                </a:solidFill>
                <a:latin typeface="+mn-lt"/>
                <a:ea typeface="+mn-ea"/>
                <a:cs typeface="+mn-cs"/>
              </a:defRPr>
            </a:lvl6pPr>
            <a:lvl7pPr marL="2674634" indent="-205741" algn="l" defTabSz="822965" rtl="0" eaLnBrk="1" latinLnBrk="0" hangingPunct="1">
              <a:lnSpc>
                <a:spcPct val="90000"/>
              </a:lnSpc>
              <a:spcBef>
                <a:spcPts val="450"/>
              </a:spcBef>
              <a:buFont typeface="Arial" panose="020B0604020202020204" pitchFamily="34" charset="0"/>
              <a:buChar char="•"/>
              <a:defRPr sz="1587" kern="1200">
                <a:solidFill>
                  <a:schemeClr val="tx1"/>
                </a:solidFill>
                <a:latin typeface="+mn-lt"/>
                <a:ea typeface="+mn-ea"/>
                <a:cs typeface="+mn-cs"/>
              </a:defRPr>
            </a:lvl7pPr>
            <a:lvl8pPr marL="3086116" indent="-205741" algn="l" defTabSz="822965" rtl="0" eaLnBrk="1" latinLnBrk="0" hangingPunct="1">
              <a:lnSpc>
                <a:spcPct val="90000"/>
              </a:lnSpc>
              <a:spcBef>
                <a:spcPts val="450"/>
              </a:spcBef>
              <a:buFont typeface="Arial" panose="020B0604020202020204" pitchFamily="34" charset="0"/>
              <a:buChar char="•"/>
              <a:defRPr sz="1587" kern="1200">
                <a:solidFill>
                  <a:schemeClr val="tx1"/>
                </a:solidFill>
                <a:latin typeface="+mn-lt"/>
                <a:ea typeface="+mn-ea"/>
                <a:cs typeface="+mn-cs"/>
              </a:defRPr>
            </a:lvl8pPr>
            <a:lvl9pPr marL="3497599" indent="-205741" algn="l" defTabSz="822965" rtl="0" eaLnBrk="1" latinLnBrk="0" hangingPunct="1">
              <a:lnSpc>
                <a:spcPct val="90000"/>
              </a:lnSpc>
              <a:spcBef>
                <a:spcPts val="450"/>
              </a:spcBef>
              <a:buFont typeface="Arial" panose="020B0604020202020204" pitchFamily="34" charset="0"/>
              <a:buChar char="•"/>
              <a:defRPr sz="1587" kern="1200">
                <a:solidFill>
                  <a:schemeClr val="tx1"/>
                </a:solidFill>
                <a:latin typeface="+mn-lt"/>
                <a:ea typeface="+mn-ea"/>
                <a:cs typeface="+mn-cs"/>
              </a:defRPr>
            </a:lvl9pPr>
          </a:lstStyle>
          <a:p>
            <a:pPr>
              <a:lnSpc>
                <a:spcPct val="110000"/>
              </a:lnSpc>
              <a:buSzPct val="100000"/>
              <a:defRPr sz="2400"/>
            </a:pPr>
            <a:r>
              <a:rPr lang="en-US" sz="1800" dirty="0">
                <a:latin typeface="Calibri" charset="0"/>
                <a:ea typeface="Calibri" charset="0"/>
                <a:cs typeface="Calibri" charset="0"/>
              </a:rPr>
              <a:t>Established in 1956</a:t>
            </a:r>
          </a:p>
          <a:p>
            <a:pPr>
              <a:lnSpc>
                <a:spcPct val="110000"/>
              </a:lnSpc>
              <a:buSzPct val="100000"/>
              <a:defRPr sz="2400"/>
            </a:pPr>
            <a:r>
              <a:rPr lang="en-US" sz="1800" dirty="0">
                <a:latin typeface="Calibri" charset="0"/>
                <a:ea typeface="Calibri" charset="0"/>
                <a:cs typeface="Calibri" charset="0"/>
              </a:rPr>
              <a:t>45+ different nationalities</a:t>
            </a:r>
          </a:p>
          <a:p>
            <a:pPr>
              <a:lnSpc>
                <a:spcPct val="110000"/>
              </a:lnSpc>
              <a:buSzPct val="100000"/>
              <a:defRPr sz="2400"/>
            </a:pPr>
            <a:r>
              <a:rPr lang="en-US" sz="1800" dirty="0">
                <a:latin typeface="Calibri" charset="0"/>
                <a:ea typeface="Calibri" charset="0"/>
                <a:cs typeface="Calibri" charset="0"/>
              </a:rPr>
              <a:t>Two Nobel Prizes:</a:t>
            </a:r>
          </a:p>
          <a:p>
            <a:pPr marL="749818" lvl="2" indent="-238127">
              <a:lnSpc>
                <a:spcPct val="110000"/>
              </a:lnSpc>
              <a:spcBef>
                <a:spcPts val="1440"/>
              </a:spcBef>
              <a:buClr>
                <a:srgbClr val="FF5003"/>
              </a:buClr>
              <a:defRPr sz="1800"/>
            </a:pPr>
            <a:r>
              <a:rPr lang="en-US" sz="1800" dirty="0">
                <a:latin typeface="Calibri" charset="0"/>
                <a:ea typeface="Calibri" charset="0"/>
                <a:cs typeface="Calibri" charset="0"/>
              </a:rPr>
              <a:t>1986: Nobel Prize in Physics for the invention of the scanning tunneling microscope by Heinrich Rohrer and </a:t>
            </a:r>
            <a:r>
              <a:rPr lang="en-US" sz="1800" dirty="0" err="1">
                <a:latin typeface="Calibri" charset="0"/>
                <a:ea typeface="Calibri" charset="0"/>
                <a:cs typeface="Calibri" charset="0"/>
              </a:rPr>
              <a:t>Gerd</a:t>
            </a:r>
            <a:r>
              <a:rPr lang="en-US" sz="1800" dirty="0">
                <a:latin typeface="Calibri" charset="0"/>
                <a:ea typeface="Calibri" charset="0"/>
                <a:cs typeface="Calibri" charset="0"/>
              </a:rPr>
              <a:t> K. Binnig</a:t>
            </a:r>
          </a:p>
          <a:p>
            <a:pPr marL="749818" lvl="2" indent="-238127">
              <a:lnSpc>
                <a:spcPct val="110000"/>
              </a:lnSpc>
              <a:spcBef>
                <a:spcPts val="1440"/>
              </a:spcBef>
              <a:buClr>
                <a:srgbClr val="FF5003"/>
              </a:buClr>
              <a:defRPr sz="1800"/>
            </a:pPr>
            <a:r>
              <a:rPr lang="en-US" sz="1800" dirty="0">
                <a:latin typeface="Calibri" charset="0"/>
                <a:ea typeface="Calibri" charset="0"/>
                <a:cs typeface="Calibri" charset="0"/>
              </a:rPr>
              <a:t>1987: Nobel Prize in Physics for the discovery of high-temperature superconductivity by K. Alex Müller and </a:t>
            </a:r>
            <a:br>
              <a:rPr lang="en-US" sz="1800" dirty="0">
                <a:latin typeface="Calibri" charset="0"/>
                <a:ea typeface="Calibri" charset="0"/>
                <a:cs typeface="Calibri" charset="0"/>
              </a:rPr>
            </a:br>
            <a:r>
              <a:rPr lang="en-US" sz="1800" dirty="0">
                <a:latin typeface="Calibri" charset="0"/>
                <a:ea typeface="Calibri" charset="0"/>
                <a:cs typeface="Calibri" charset="0"/>
              </a:rPr>
              <a:t>J. Georg Bednorz</a:t>
            </a:r>
          </a:p>
          <a:p>
            <a:pPr>
              <a:lnSpc>
                <a:spcPct val="110000"/>
              </a:lnSpc>
              <a:buSzPct val="100000"/>
              <a:defRPr sz="2400"/>
            </a:pPr>
            <a:r>
              <a:rPr lang="en-US" sz="1800" dirty="0">
                <a:latin typeface="Calibri" charset="0"/>
                <a:ea typeface="Calibri" charset="0"/>
                <a:cs typeface="Calibri" charset="0"/>
              </a:rPr>
              <a:t>Binnig and Rohrer Nanotechnology Centre opened in 2011 (Public Private Partnership with ETH Zürich and EMPA)</a:t>
            </a:r>
          </a:p>
        </p:txBody>
      </p:sp>
      <p:pic>
        <p:nvPicPr>
          <p:cNvPr id="7" name="image23.png">
            <a:extLst>
              <a:ext uri="{FF2B5EF4-FFF2-40B4-BE49-F238E27FC236}">
                <a16:creationId xmlns:a16="http://schemas.microsoft.com/office/drawing/2014/main" xmlns="" id="{642683EB-B515-4B51-9E0A-3CFD0CD506BA}"/>
              </a:ext>
            </a:extLst>
          </p:cNvPr>
          <p:cNvPicPr>
            <a:picLocks noChangeAspect="1"/>
          </p:cNvPicPr>
          <p:nvPr/>
        </p:nvPicPr>
        <p:blipFill>
          <a:blip r:embed="rId2">
            <a:extLst/>
          </a:blip>
          <a:srcRect t="14562" r="2" b="14563"/>
          <a:stretch>
            <a:fillRect/>
          </a:stretch>
        </p:blipFill>
        <p:spPr>
          <a:xfrm>
            <a:off x="608498" y="3788048"/>
            <a:ext cx="5350537" cy="53505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itle 1">
            <a:extLst>
              <a:ext uri="{FF2B5EF4-FFF2-40B4-BE49-F238E27FC236}">
                <a16:creationId xmlns:a16="http://schemas.microsoft.com/office/drawing/2014/main" xmlns="" id="{FA99A896-5F0C-4B5A-B5A8-9662C8E96283}"/>
              </a:ext>
            </a:extLst>
          </p:cNvPr>
          <p:cNvSpPr txBox="1">
            <a:spLocks/>
          </p:cNvSpPr>
          <p:nvPr/>
        </p:nvSpPr>
        <p:spPr>
          <a:xfrm>
            <a:off x="324335" y="615013"/>
            <a:ext cx="12354561" cy="16374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nSpc>
                <a:spcPct val="90000"/>
              </a:lnSpc>
              <a:defRPr sz="5200">
                <a:solidFill>
                  <a:srgbClr val="191919"/>
                </a:solidFill>
                <a:latin typeface="Arial"/>
                <a:ea typeface="Arial"/>
                <a:cs typeface="Arial"/>
                <a:sym typeface="Arial"/>
              </a:defRPr>
            </a:lvl1pPr>
            <a:lvl2pPr>
              <a:lnSpc>
                <a:spcPct val="90000"/>
              </a:lnSpc>
              <a:defRPr sz="5200">
                <a:solidFill>
                  <a:srgbClr val="191919"/>
                </a:solidFill>
                <a:latin typeface="Arial"/>
                <a:ea typeface="Arial"/>
                <a:cs typeface="Arial"/>
                <a:sym typeface="Arial"/>
              </a:defRPr>
            </a:lvl2pPr>
            <a:lvl3pPr>
              <a:lnSpc>
                <a:spcPct val="90000"/>
              </a:lnSpc>
              <a:defRPr sz="5200">
                <a:solidFill>
                  <a:srgbClr val="191919"/>
                </a:solidFill>
                <a:latin typeface="Arial"/>
                <a:ea typeface="Arial"/>
                <a:cs typeface="Arial"/>
                <a:sym typeface="Arial"/>
              </a:defRPr>
            </a:lvl3pPr>
            <a:lvl4pPr>
              <a:lnSpc>
                <a:spcPct val="90000"/>
              </a:lnSpc>
              <a:defRPr sz="5200">
                <a:solidFill>
                  <a:srgbClr val="191919"/>
                </a:solidFill>
                <a:latin typeface="Arial"/>
                <a:ea typeface="Arial"/>
                <a:cs typeface="Arial"/>
                <a:sym typeface="Arial"/>
              </a:defRPr>
            </a:lvl4pPr>
            <a:lvl5pPr>
              <a:lnSpc>
                <a:spcPct val="90000"/>
              </a:lnSpc>
              <a:defRPr sz="5200">
                <a:solidFill>
                  <a:srgbClr val="191919"/>
                </a:solidFill>
                <a:latin typeface="Arial"/>
                <a:ea typeface="Arial"/>
                <a:cs typeface="Arial"/>
                <a:sym typeface="Arial"/>
              </a:defRPr>
            </a:lvl5pPr>
            <a:lvl6pPr indent="457200">
              <a:lnSpc>
                <a:spcPct val="90000"/>
              </a:lnSpc>
              <a:defRPr sz="5200">
                <a:solidFill>
                  <a:srgbClr val="191919"/>
                </a:solidFill>
                <a:latin typeface="Arial"/>
                <a:ea typeface="Arial"/>
                <a:cs typeface="Arial"/>
                <a:sym typeface="Arial"/>
              </a:defRPr>
            </a:lvl6pPr>
            <a:lvl7pPr indent="914400">
              <a:lnSpc>
                <a:spcPct val="90000"/>
              </a:lnSpc>
              <a:defRPr sz="5200">
                <a:solidFill>
                  <a:srgbClr val="191919"/>
                </a:solidFill>
                <a:latin typeface="Arial"/>
                <a:ea typeface="Arial"/>
                <a:cs typeface="Arial"/>
                <a:sym typeface="Arial"/>
              </a:defRPr>
            </a:lvl7pPr>
            <a:lvl8pPr indent="1371600">
              <a:lnSpc>
                <a:spcPct val="90000"/>
              </a:lnSpc>
              <a:defRPr sz="5200">
                <a:solidFill>
                  <a:srgbClr val="191919"/>
                </a:solidFill>
                <a:latin typeface="Arial"/>
                <a:ea typeface="Arial"/>
                <a:cs typeface="Arial"/>
                <a:sym typeface="Arial"/>
              </a:defRPr>
            </a:lvl8pPr>
            <a:lvl9pPr indent="1828800">
              <a:lnSpc>
                <a:spcPct val="90000"/>
              </a:lnSpc>
              <a:defRPr sz="5200">
                <a:solidFill>
                  <a:srgbClr val="191919"/>
                </a:solidFill>
                <a:latin typeface="Arial"/>
                <a:ea typeface="Arial"/>
                <a:cs typeface="Arial"/>
                <a:sym typeface="Arial"/>
              </a:defRPr>
            </a:lvl9pPr>
          </a:lstStyle>
          <a:p>
            <a:pPr algn="ctr"/>
            <a:r>
              <a:rPr lang="en-US" b="1" dirty="0"/>
              <a:t>IBM Research - Zurich</a:t>
            </a:r>
          </a:p>
        </p:txBody>
      </p:sp>
    </p:spTree>
    <p:extLst>
      <p:ext uri="{BB962C8B-B14F-4D97-AF65-F5344CB8AC3E}">
        <p14:creationId xmlns:p14="http://schemas.microsoft.com/office/powerpoint/2010/main" val="2304949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41148C9-5601-4A84-8263-77537BDAD11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18581" r="18581"/>
          <a:stretch/>
        </p:blipFill>
        <p:spPr>
          <a:xfrm>
            <a:off x="0" y="0"/>
            <a:ext cx="13004800" cy="9753600"/>
          </a:xfrm>
          <a:prstGeom prst="rect">
            <a:avLst/>
          </a:prstGeom>
        </p:spPr>
      </p:pic>
      <p:sp>
        <p:nvSpPr>
          <p:cNvPr id="124" name="Shape 124"/>
          <p:cNvSpPr>
            <a:spLocks noGrp="1"/>
          </p:cNvSpPr>
          <p:nvPr>
            <p:ph type="sldNum" sz="quarter" idx="2"/>
          </p:nvPr>
        </p:nvSpPr>
        <p:spPr>
          <a:xfrm>
            <a:off x="467361" y="8178800"/>
            <a:ext cx="3020908" cy="243841"/>
          </a:xfrm>
          <a:prstGeom prst="rect">
            <a:avLst/>
          </a:prstGeom>
          <a:extLst>
            <a:ext uri="{C572A759-6A51-4108-AA02-DFA0A04FC94B}">
              <ma14:wrappingTextBoxFlag xmlns="" xmlns:ma14="http://schemas.microsoft.com/office/mac/drawingml/2011/main" val="1"/>
            </a:ext>
          </a:extLst>
        </p:spPr>
        <p:txBody>
          <a:bodyPr>
            <a:normAutofit/>
          </a:bodyPr>
          <a:lstStyle/>
          <a:p>
            <a:pPr lvl="0">
              <a:defRPr sz="1800">
                <a:solidFill>
                  <a:srgbClr val="000000"/>
                </a:solidFill>
              </a:defRPr>
            </a:pPr>
            <a:fld id="{86CB4B4D-7CA3-9044-876B-883B54F8677D}" type="slidenum">
              <a:rPr sz="1600">
                <a:solidFill>
                  <a:srgbClr val="7F7F7F"/>
                </a:solidFill>
              </a:rPr>
              <a:t>3</a:t>
            </a:fld>
            <a:endParaRPr sz="1600">
              <a:solidFill>
                <a:srgbClr val="7F7F7F"/>
              </a:solidFill>
            </a:endParaRPr>
          </a:p>
        </p:txBody>
      </p:sp>
      <p:pic>
        <p:nvPicPr>
          <p:cNvPr id="25" name="Picture 24">
            <a:extLst>
              <a:ext uri="{FF2B5EF4-FFF2-40B4-BE49-F238E27FC236}">
                <a16:creationId xmlns:a16="http://schemas.microsoft.com/office/drawing/2014/main" xmlns="" id="{D2F853EB-3929-4523-9DD1-9443FE85779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18581" r="18581"/>
          <a:stretch/>
        </p:blipFill>
        <p:spPr>
          <a:xfrm>
            <a:off x="-35620" y="0"/>
            <a:ext cx="13004800" cy="9753600"/>
          </a:xfrm>
          <a:prstGeom prst="rect">
            <a:avLst/>
          </a:prstGeom>
        </p:spPr>
      </p:pic>
      <p:pic>
        <p:nvPicPr>
          <p:cNvPr id="10" name="Picture 9">
            <a:extLst>
              <a:ext uri="{FF2B5EF4-FFF2-40B4-BE49-F238E27FC236}">
                <a16:creationId xmlns:a16="http://schemas.microsoft.com/office/drawing/2014/main" xmlns="" id="{D9BB3D8A-8E2F-45CC-91B0-2B9D16F923CF}"/>
              </a:ext>
            </a:extLst>
          </p:cNvPr>
          <p:cNvPicPr>
            <a:picLocks noChangeAspect="1"/>
          </p:cNvPicPr>
          <p:nvPr/>
        </p:nvPicPr>
        <p:blipFill rotWithShape="1">
          <a:blip r:embed="rId7"/>
          <a:srcRect l="11464" t="25713" r="37942" b="4839"/>
          <a:stretch/>
        </p:blipFill>
        <p:spPr>
          <a:xfrm>
            <a:off x="325121" y="476149"/>
            <a:ext cx="4287519" cy="33088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xmlns="" id="{1FE8CBC9-4EC3-4BC3-9341-6F8B2F810F3A}"/>
              </a:ext>
            </a:extLst>
          </p:cNvPr>
          <p:cNvPicPr>
            <a:picLocks noChangeAspect="1"/>
          </p:cNvPicPr>
          <p:nvPr/>
        </p:nvPicPr>
        <p:blipFill rotWithShape="1">
          <a:blip r:embed="rId8"/>
          <a:srcRect l="2343" t="15597" r="8907" b="20795"/>
          <a:stretch/>
        </p:blipFill>
        <p:spPr>
          <a:xfrm>
            <a:off x="695900" y="4626581"/>
            <a:ext cx="11541760" cy="4650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xmlns="" id="{EDC81CF6-F14B-47B0-810E-559272B413B3}"/>
              </a:ext>
            </a:extLst>
          </p:cNvPr>
          <p:cNvPicPr>
            <a:picLocks noChangeAspect="1"/>
          </p:cNvPicPr>
          <p:nvPr/>
        </p:nvPicPr>
        <p:blipFill rotWithShape="1">
          <a:blip r:embed="rId9"/>
          <a:srcRect l="8095" t="15506" r="16124" b="5289"/>
          <a:stretch/>
        </p:blipFill>
        <p:spPr>
          <a:xfrm>
            <a:off x="5872479" y="415610"/>
            <a:ext cx="5836861" cy="3429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ppt_x"/>
                                          </p:val>
                                        </p:tav>
                                        <p:tav tm="100000">
                                          <p:val>
                                            <p:strVal val="#ppt_x"/>
                                          </p:val>
                                        </p:tav>
                                      </p:tavLst>
                                    </p:anim>
                                    <p:anim calcmode="lin" valueType="num">
                                      <p:cBhvr additive="base">
                                        <p:cTn id="17" dur="10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B2682EC1-B280-4AEF-A867-6024BA1698F9}"/>
              </a:ext>
            </a:extLst>
          </p:cNvPr>
          <p:cNvSpPr/>
          <p:nvPr/>
        </p:nvSpPr>
        <p:spPr>
          <a:xfrm>
            <a:off x="0" y="0"/>
            <a:ext cx="13004800" cy="7454348"/>
          </a:xfrm>
          <a:prstGeom prst="rect">
            <a:avLst/>
          </a:prstGeom>
          <a:solidFill>
            <a:srgbClr val="F19027"/>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endParaRPr kumimoji="0" lang="en-US"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endParaRPr>
          </a:p>
        </p:txBody>
      </p:sp>
      <p:sp>
        <p:nvSpPr>
          <p:cNvPr id="122" name="Shape 122"/>
          <p:cNvSpPr>
            <a:spLocks noGrp="1"/>
          </p:cNvSpPr>
          <p:nvPr>
            <p:ph type="title"/>
          </p:nvPr>
        </p:nvSpPr>
        <p:spPr>
          <a:xfrm>
            <a:off x="325119" y="8349017"/>
            <a:ext cx="12354561" cy="561751"/>
          </a:xfrm>
          <a:prstGeom prst="rect">
            <a:avLst/>
          </a:prstGeom>
        </p:spPr>
        <p:txBody>
          <a:bodyPr>
            <a:noAutofit/>
          </a:bodyPr>
          <a:lstStyle>
            <a:lvl1pPr defTabSz="704087">
              <a:defRPr sz="4004"/>
            </a:lvl1pPr>
          </a:lstStyle>
          <a:p>
            <a:pPr lvl="0">
              <a:defRPr sz="1800">
                <a:solidFill>
                  <a:srgbClr val="000000"/>
                </a:solidFill>
              </a:defRPr>
            </a:pPr>
            <a:r>
              <a:rPr lang="en-US" sz="5400" dirty="0">
                <a:solidFill>
                  <a:srgbClr val="191919"/>
                </a:solidFill>
              </a:rPr>
              <a:t>How to guarantee privacy? Minimize!</a:t>
            </a:r>
            <a:endParaRPr sz="5400" dirty="0">
              <a:solidFill>
                <a:srgbClr val="191919"/>
              </a:solidFill>
            </a:endParaRPr>
          </a:p>
        </p:txBody>
      </p:sp>
      <p:sp>
        <p:nvSpPr>
          <p:cNvPr id="123" name="Shape 123"/>
          <p:cNvSpPr>
            <a:spLocks noGrp="1"/>
          </p:cNvSpPr>
          <p:nvPr>
            <p:ph type="body" idx="1"/>
          </p:nvPr>
        </p:nvSpPr>
        <p:spPr>
          <a:xfrm>
            <a:off x="7230708" y="2441755"/>
            <a:ext cx="5160396" cy="4426550"/>
          </a:xfrm>
          <a:prstGeom prst="rect">
            <a:avLst/>
          </a:prstGeom>
        </p:spPr>
        <p:txBody>
          <a:bodyPr>
            <a:noAutofit/>
          </a:bodyPr>
          <a:lstStyle/>
          <a:p>
            <a:pPr lvl="0">
              <a:defRPr sz="1800">
                <a:solidFill>
                  <a:srgbClr val="000000"/>
                </a:solidFill>
              </a:defRPr>
            </a:pPr>
            <a:r>
              <a:rPr lang="en-US" sz="2800" dirty="0">
                <a:solidFill>
                  <a:schemeClr val="bg1"/>
                </a:solidFill>
              </a:rPr>
              <a:t>Allow to prove knowledge of a secret without revealing it.</a:t>
            </a:r>
            <a:br>
              <a:rPr lang="en-US" sz="2800" dirty="0">
                <a:solidFill>
                  <a:schemeClr val="bg1"/>
                </a:solidFill>
              </a:rPr>
            </a:br>
            <a:endParaRPr lang="en-US" sz="2800" dirty="0">
              <a:solidFill>
                <a:schemeClr val="bg1"/>
              </a:solidFill>
            </a:endParaRPr>
          </a:p>
          <a:p>
            <a:pPr lvl="0">
              <a:defRPr sz="1800">
                <a:solidFill>
                  <a:srgbClr val="000000"/>
                </a:solidFill>
              </a:defRPr>
            </a:pPr>
            <a:r>
              <a:rPr lang="en-US" sz="2800" dirty="0">
                <a:solidFill>
                  <a:schemeClr val="bg1"/>
                </a:solidFill>
              </a:rPr>
              <a:t>Applications in a lot of different scenarios (example: authentication).</a:t>
            </a:r>
          </a:p>
          <a:p>
            <a:pPr lvl="0">
              <a:defRPr sz="1800">
                <a:solidFill>
                  <a:srgbClr val="000000"/>
                </a:solidFill>
              </a:defRPr>
            </a:pPr>
            <a:endParaRPr lang="en-US" sz="2800" dirty="0">
              <a:solidFill>
                <a:schemeClr val="bg1"/>
              </a:solidFill>
            </a:endParaRPr>
          </a:p>
          <a:p>
            <a:pPr>
              <a:defRPr sz="1800">
                <a:solidFill>
                  <a:srgbClr val="000000"/>
                </a:solidFill>
              </a:defRPr>
            </a:pPr>
            <a:r>
              <a:rPr lang="en-US" sz="2800" dirty="0">
                <a:solidFill>
                  <a:schemeClr val="bg1"/>
                </a:solidFill>
              </a:rPr>
              <a:t>Can be interactive or non interactive.</a:t>
            </a:r>
          </a:p>
        </p:txBody>
      </p:sp>
      <p:pic>
        <p:nvPicPr>
          <p:cNvPr id="11" name="Picture 10">
            <a:extLst>
              <a:ext uri="{FF2B5EF4-FFF2-40B4-BE49-F238E27FC236}">
                <a16:creationId xmlns:a16="http://schemas.microsoft.com/office/drawing/2014/main" xmlns="" id="{72A268F3-9B6E-4529-B38D-38598E0AE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96" y="3280145"/>
            <a:ext cx="5888703" cy="1971703"/>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xmlns="" id="{280F74F1-5867-4028-BF50-75D3F56C8202}"/>
              </a:ext>
            </a:extLst>
          </p:cNvPr>
          <p:cNvSpPr txBox="1"/>
          <p:nvPr/>
        </p:nvSpPr>
        <p:spPr>
          <a:xfrm>
            <a:off x="1094295" y="1606447"/>
            <a:ext cx="4927501" cy="6299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65023" tIns="65023" rIns="65023" bIns="65023"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r>
              <a:rPr kumimoji="0" lang="en-US" sz="3600" b="0" i="0" u="none" strike="noStrike" cap="none" spc="0" normalizeH="0" baseline="0" dirty="0">
                <a:ln>
                  <a:noFill/>
                </a:ln>
                <a:solidFill>
                  <a:schemeClr val="bg1"/>
                </a:solidFill>
                <a:effectLst/>
                <a:uFillTx/>
                <a:latin typeface="HelvNeue Light for IBM"/>
                <a:ea typeface="HelvNeue Light for IBM"/>
                <a:cs typeface="HelvNeue Light for IBM"/>
                <a:sym typeface="HelvNeue Light for IBM"/>
              </a:rPr>
              <a:t>Zero-Knowledge proofs</a:t>
            </a:r>
          </a:p>
        </p:txBody>
      </p:sp>
      <p:pic>
        <p:nvPicPr>
          <p:cNvPr id="20" name="Picture 19">
            <a:extLst>
              <a:ext uri="{FF2B5EF4-FFF2-40B4-BE49-F238E27FC236}">
                <a16:creationId xmlns:a16="http://schemas.microsoft.com/office/drawing/2014/main" xmlns="" id="{6E9D90E7-ABE9-4C05-A17E-8382CD1A9A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538871" y="3131030"/>
            <a:ext cx="2038350" cy="1524000"/>
          </a:xfrm>
          <a:prstGeom prst="rect">
            <a:avLst/>
          </a:prstGeom>
        </p:spPr>
      </p:pic>
    </p:spTree>
    <p:extLst>
      <p:ext uri="{BB962C8B-B14F-4D97-AF65-F5344CB8AC3E}">
        <p14:creationId xmlns:p14="http://schemas.microsoft.com/office/powerpoint/2010/main" val="8228462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
                                            <p:bg/>
                                          </p:spTgt>
                                        </p:tgtEl>
                                        <p:attrNameLst>
                                          <p:attrName>style.visibility</p:attrName>
                                        </p:attrNameLst>
                                      </p:cBhvr>
                                      <p:to>
                                        <p:strVal val="visible"/>
                                      </p:to>
                                    </p:set>
                                    <p:animEffect transition="in" filter="fade">
                                      <p:cBhvr>
                                        <p:cTn id="13" dur="500"/>
                                        <p:tgtEl>
                                          <p:spTgt spid="12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
                                            <p:txEl>
                                              <p:pRg st="0" end="0"/>
                                            </p:txEl>
                                          </p:spTgt>
                                        </p:tgtEl>
                                        <p:attrNameLst>
                                          <p:attrName>style.visibility</p:attrName>
                                        </p:attrNameLst>
                                      </p:cBhvr>
                                      <p:to>
                                        <p:strVal val="visible"/>
                                      </p:to>
                                    </p:set>
                                    <p:animEffect transition="in" filter="fade">
                                      <p:cBhvr>
                                        <p:cTn id="18" dur="500"/>
                                        <p:tgtEl>
                                          <p:spTgt spid="123">
                                            <p:txEl>
                                              <p:pRg st="0" end="0"/>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3">
                                            <p:txEl>
                                              <p:pRg st="1" end="1"/>
                                            </p:txEl>
                                          </p:spTgt>
                                        </p:tgtEl>
                                        <p:attrNameLst>
                                          <p:attrName>style.visibility</p:attrName>
                                        </p:attrNameLst>
                                      </p:cBhvr>
                                      <p:to>
                                        <p:strVal val="visible"/>
                                      </p:to>
                                    </p:set>
                                    <p:animEffect transition="in" filter="fade">
                                      <p:cBhvr>
                                        <p:cTn id="22" dur="500"/>
                                        <p:tgtEl>
                                          <p:spTgt spid="1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
                                            <p:txEl>
                                              <p:pRg st="3" end="3"/>
                                            </p:txEl>
                                          </p:spTgt>
                                        </p:tgtEl>
                                        <p:attrNameLst>
                                          <p:attrName>style.visibility</p:attrName>
                                        </p:attrNameLst>
                                      </p:cBhvr>
                                      <p:to>
                                        <p:strVal val="visible"/>
                                      </p:to>
                                    </p:set>
                                    <p:animEffect transition="in" filter="fade">
                                      <p:cBhvr>
                                        <p:cTn id="27" dur="500"/>
                                        <p:tgtEl>
                                          <p:spTgt spid="12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FE50DA1-B0D1-4EC0-B24A-1F07483B6AA8}"/>
              </a:ext>
            </a:extLst>
          </p:cNvPr>
          <p:cNvSpPr/>
          <p:nvPr/>
        </p:nvSpPr>
        <p:spPr>
          <a:xfrm>
            <a:off x="0" y="0"/>
            <a:ext cx="13004800" cy="7454348"/>
          </a:xfrm>
          <a:prstGeom prst="rect">
            <a:avLst/>
          </a:prstGeom>
          <a:solidFill>
            <a:schemeClr val="accent2"/>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endParaRPr kumimoji="0" lang="en-US"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endParaRPr>
          </a:p>
        </p:txBody>
      </p:sp>
      <p:pic>
        <p:nvPicPr>
          <p:cNvPr id="34" name="Picture 33">
            <a:extLst>
              <a:ext uri="{FF2B5EF4-FFF2-40B4-BE49-F238E27FC236}">
                <a16:creationId xmlns:a16="http://schemas.microsoft.com/office/drawing/2014/main" xmlns="" id="{E78A57A8-2EFF-4E98-9CF9-D4B6E52D2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624" y="5452550"/>
            <a:ext cx="1231704" cy="1366452"/>
          </a:xfrm>
          <a:prstGeom prst="rect">
            <a:avLst/>
          </a:prstGeom>
        </p:spPr>
      </p:pic>
      <p:pic>
        <p:nvPicPr>
          <p:cNvPr id="27" name="Picture 26">
            <a:extLst>
              <a:ext uri="{FF2B5EF4-FFF2-40B4-BE49-F238E27FC236}">
                <a16:creationId xmlns:a16="http://schemas.microsoft.com/office/drawing/2014/main" xmlns="" id="{C226362C-CE73-4687-9590-5E862F27AD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1764" y="1784488"/>
            <a:ext cx="1984582" cy="1323054"/>
          </a:xfrm>
          <a:prstGeom prst="rect">
            <a:avLst/>
          </a:prstGeom>
        </p:spPr>
      </p:pic>
      <p:sp>
        <p:nvSpPr>
          <p:cNvPr id="3" name="Title 2">
            <a:extLst>
              <a:ext uri="{FF2B5EF4-FFF2-40B4-BE49-F238E27FC236}">
                <a16:creationId xmlns:a16="http://schemas.microsoft.com/office/drawing/2014/main" xmlns="" id="{161E0AE3-79A6-4D63-ACB2-E2D27C2587FD}"/>
              </a:ext>
            </a:extLst>
          </p:cNvPr>
          <p:cNvSpPr>
            <a:spLocks noGrp="1"/>
          </p:cNvSpPr>
          <p:nvPr>
            <p:ph type="title" idx="4294967295"/>
          </p:nvPr>
        </p:nvSpPr>
        <p:spPr>
          <a:xfrm>
            <a:off x="390245" y="8150681"/>
            <a:ext cx="9847012" cy="733683"/>
          </a:xfrm>
        </p:spPr>
        <p:txBody>
          <a:bodyPr/>
          <a:lstStyle/>
          <a:p>
            <a:r>
              <a:rPr lang="en-US" sz="5400" dirty="0">
                <a:latin typeface="IBM Plex Sans Text" panose="020B0503050203000203" pitchFamily="34" charset="0"/>
              </a:rPr>
              <a:t>Privacy in the Quantum World</a:t>
            </a:r>
          </a:p>
        </p:txBody>
      </p:sp>
      <p:sp>
        <p:nvSpPr>
          <p:cNvPr id="13" name="TextBox 12">
            <a:extLst>
              <a:ext uri="{FF2B5EF4-FFF2-40B4-BE49-F238E27FC236}">
                <a16:creationId xmlns:a16="http://schemas.microsoft.com/office/drawing/2014/main" xmlns="" id="{E517DE27-3839-4040-91B4-E5D9A4F66C1A}"/>
              </a:ext>
            </a:extLst>
          </p:cNvPr>
          <p:cNvSpPr txBox="1"/>
          <p:nvPr/>
        </p:nvSpPr>
        <p:spPr>
          <a:xfrm>
            <a:off x="2473792" y="400715"/>
            <a:ext cx="8499007" cy="488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685732" latinLnBrk="1" hangingPunct="0"/>
            <a:r>
              <a:rPr lang="en-US" sz="2699" u="sng" dirty="0">
                <a:solidFill>
                  <a:schemeClr val="bg1"/>
                </a:solidFill>
                <a:latin typeface="IBM Plex Sans Text" panose="020B0503050203000203" pitchFamily="34" charset="0"/>
              </a:rPr>
              <a:t>Breaking the scheme = solving the hard problem</a:t>
            </a:r>
          </a:p>
        </p:txBody>
      </p:sp>
      <p:sp>
        <p:nvSpPr>
          <p:cNvPr id="18" name="TextBox 17">
            <a:extLst>
              <a:ext uri="{FF2B5EF4-FFF2-40B4-BE49-F238E27FC236}">
                <a16:creationId xmlns:a16="http://schemas.microsoft.com/office/drawing/2014/main" xmlns="" id="{EE278C5A-1F02-41C7-AC10-E90588611648}"/>
              </a:ext>
            </a:extLst>
          </p:cNvPr>
          <p:cNvSpPr txBox="1"/>
          <p:nvPr/>
        </p:nvSpPr>
        <p:spPr>
          <a:xfrm>
            <a:off x="9267408" y="5245503"/>
            <a:ext cx="2021139" cy="6799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algn="ctr" defTabSz="685732" latinLnBrk="1" hangingPunct="0"/>
            <a:r>
              <a:rPr lang="en-US" sz="2099" dirty="0">
                <a:solidFill>
                  <a:schemeClr val="bg1"/>
                </a:solidFill>
                <a:latin typeface="IBM Plex Sans Text" panose="020B0503050203000203" pitchFamily="34" charset="0"/>
              </a:rPr>
              <a:t>Cryptographic</a:t>
            </a:r>
          </a:p>
          <a:p>
            <a:pPr algn="ctr" defTabSz="685732" latinLnBrk="1" hangingPunct="0"/>
            <a:r>
              <a:rPr lang="en-US" sz="2099" dirty="0">
                <a:solidFill>
                  <a:schemeClr val="bg1"/>
                </a:solidFill>
                <a:latin typeface="IBM Plex Sans Text" panose="020B0503050203000203" pitchFamily="34" charset="0"/>
              </a:rPr>
              <a:t>scheme</a:t>
            </a:r>
          </a:p>
        </p:txBody>
      </p:sp>
      <p:sp>
        <p:nvSpPr>
          <p:cNvPr id="19" name="TextBox 18">
            <a:extLst>
              <a:ext uri="{FF2B5EF4-FFF2-40B4-BE49-F238E27FC236}">
                <a16:creationId xmlns:a16="http://schemas.microsoft.com/office/drawing/2014/main" xmlns="" id="{66C0FD84-F0E9-4BFC-8022-4DA387F8AEAE}"/>
              </a:ext>
            </a:extLst>
          </p:cNvPr>
          <p:cNvSpPr txBox="1"/>
          <p:nvPr/>
        </p:nvSpPr>
        <p:spPr>
          <a:xfrm>
            <a:off x="2191747" y="5354387"/>
            <a:ext cx="1617180" cy="6799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algn="ctr" defTabSz="685732" latinLnBrk="1" hangingPunct="0"/>
            <a:r>
              <a:rPr lang="en-US" sz="2099" dirty="0">
                <a:solidFill>
                  <a:schemeClr val="bg1"/>
                </a:solidFill>
                <a:latin typeface="IBM Plex Sans Text" panose="020B0503050203000203" pitchFamily="34" charset="0"/>
              </a:rPr>
              <a:t>Hard Math</a:t>
            </a:r>
          </a:p>
          <a:p>
            <a:pPr algn="ctr" defTabSz="685732" latinLnBrk="1" hangingPunct="0"/>
            <a:r>
              <a:rPr lang="en-US" sz="2099" dirty="0">
                <a:solidFill>
                  <a:schemeClr val="bg1"/>
                </a:solidFill>
                <a:latin typeface="IBM Plex Sans Text" panose="020B0503050203000203" pitchFamily="34" charset="0"/>
              </a:rPr>
              <a:t>Problem</a:t>
            </a:r>
          </a:p>
        </p:txBody>
      </p:sp>
      <p:sp>
        <p:nvSpPr>
          <p:cNvPr id="20" name="Arrow: Left-Right 19">
            <a:extLst>
              <a:ext uri="{FF2B5EF4-FFF2-40B4-BE49-F238E27FC236}">
                <a16:creationId xmlns:a16="http://schemas.microsoft.com/office/drawing/2014/main" xmlns="" id="{CFE1AE77-BD78-450B-8906-A6EF8B342653}"/>
              </a:ext>
            </a:extLst>
          </p:cNvPr>
          <p:cNvSpPr/>
          <p:nvPr/>
        </p:nvSpPr>
        <p:spPr>
          <a:xfrm>
            <a:off x="5060638" y="3914791"/>
            <a:ext cx="2779679" cy="892731"/>
          </a:xfrm>
          <a:prstGeom prst="leftRightArrow">
            <a:avLst/>
          </a:prstGeom>
          <a:solidFill>
            <a:srgbClr val="00B0DA"/>
          </a:solidFill>
          <a:ln w="25400" cap="flat">
            <a:solidFill>
              <a:srgbClr val="00B0DA"/>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32" latinLnBrk="1" hangingPunct="0"/>
            <a:endParaRPr lang="en-US" sz="2699"/>
          </a:p>
        </p:txBody>
      </p:sp>
      <p:sp>
        <p:nvSpPr>
          <p:cNvPr id="21" name="TextBox 20">
            <a:extLst>
              <a:ext uri="{FF2B5EF4-FFF2-40B4-BE49-F238E27FC236}">
                <a16:creationId xmlns:a16="http://schemas.microsoft.com/office/drawing/2014/main" xmlns="" id="{D7FB03A3-4BD0-40F2-A48F-97A0234E389C}"/>
              </a:ext>
            </a:extLst>
          </p:cNvPr>
          <p:cNvSpPr txBox="1"/>
          <p:nvPr/>
        </p:nvSpPr>
        <p:spPr>
          <a:xfrm>
            <a:off x="5573071" y="3621638"/>
            <a:ext cx="1925569" cy="3892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685732" latinLnBrk="1" hangingPunct="0"/>
            <a:r>
              <a:rPr lang="en-US" sz="2099" dirty="0">
                <a:solidFill>
                  <a:schemeClr val="bg1"/>
                </a:solidFill>
                <a:latin typeface="IBM Plex Sans Text" panose="020B0503050203000203" pitchFamily="34" charset="0"/>
              </a:rPr>
              <a:t>Security proof</a:t>
            </a:r>
          </a:p>
        </p:txBody>
      </p:sp>
      <p:pic>
        <p:nvPicPr>
          <p:cNvPr id="25" name="Picture 24">
            <a:extLst>
              <a:ext uri="{FF2B5EF4-FFF2-40B4-BE49-F238E27FC236}">
                <a16:creationId xmlns:a16="http://schemas.microsoft.com/office/drawing/2014/main" xmlns="" id="{0B351DB1-878B-471D-85D8-8704BFFD8A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688" y="1738165"/>
            <a:ext cx="2055952" cy="1370634"/>
          </a:xfrm>
          <a:prstGeom prst="rect">
            <a:avLst/>
          </a:prstGeom>
        </p:spPr>
      </p:pic>
      <p:sp>
        <p:nvSpPr>
          <p:cNvPr id="30" name="TextBox 29">
            <a:extLst>
              <a:ext uri="{FF2B5EF4-FFF2-40B4-BE49-F238E27FC236}">
                <a16:creationId xmlns:a16="http://schemas.microsoft.com/office/drawing/2014/main" xmlns="" id="{3B97BD25-DBDA-480C-BC6C-7EE2F9810B74}"/>
              </a:ext>
            </a:extLst>
          </p:cNvPr>
          <p:cNvSpPr txBox="1"/>
          <p:nvPr/>
        </p:nvSpPr>
        <p:spPr>
          <a:xfrm>
            <a:off x="842957" y="974627"/>
            <a:ext cx="11615743" cy="4307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algn="ctr" defTabSz="685732" latinLnBrk="1" hangingPunct="0"/>
            <a:r>
              <a:rPr lang="en-US" sz="2399" dirty="0">
                <a:solidFill>
                  <a:schemeClr val="bg1"/>
                </a:solidFill>
                <a:latin typeface="IBM Plex Sans Text" panose="020B0503050203000203" pitchFamily="34" charset="0"/>
              </a:rPr>
              <a:t>The adversary </a:t>
            </a:r>
            <a:r>
              <a:rPr lang="en-US" sz="2399" u="sng" dirty="0">
                <a:solidFill>
                  <a:schemeClr val="bg1"/>
                </a:solidFill>
                <a:latin typeface="IBM Plex Sans Text" panose="020B0503050203000203" pitchFamily="34" charset="0"/>
              </a:rPr>
              <a:t>cannot break the scheme</a:t>
            </a:r>
            <a:r>
              <a:rPr lang="en-US" sz="2399" dirty="0">
                <a:solidFill>
                  <a:schemeClr val="bg1"/>
                </a:solidFill>
                <a:latin typeface="IBM Plex Sans Text" panose="020B0503050203000203" pitchFamily="34" charset="0"/>
              </a:rPr>
              <a:t> because it cannot solve the problem!</a:t>
            </a:r>
          </a:p>
        </p:txBody>
      </p:sp>
      <p:sp>
        <p:nvSpPr>
          <p:cNvPr id="36" name="TextBox 35">
            <a:extLst>
              <a:ext uri="{FF2B5EF4-FFF2-40B4-BE49-F238E27FC236}">
                <a16:creationId xmlns:a16="http://schemas.microsoft.com/office/drawing/2014/main" xmlns="" id="{012FA659-EF77-4591-BCA7-7CA8FAC4092C}"/>
              </a:ext>
            </a:extLst>
          </p:cNvPr>
          <p:cNvSpPr txBox="1"/>
          <p:nvPr/>
        </p:nvSpPr>
        <p:spPr>
          <a:xfrm>
            <a:off x="2859670" y="364455"/>
            <a:ext cx="8570446" cy="846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685732" latinLnBrk="1" hangingPunct="0"/>
            <a:r>
              <a:rPr lang="en-US" sz="2699" dirty="0">
                <a:solidFill>
                  <a:schemeClr val="bg1"/>
                </a:solidFill>
              </a:rPr>
              <a:t>IDEA: substitute the problem with a new math problem</a:t>
            </a:r>
          </a:p>
          <a:p>
            <a:pPr defTabSz="685732" latinLnBrk="1" hangingPunct="0"/>
            <a:r>
              <a:rPr lang="en-US" sz="2699" dirty="0">
                <a:solidFill>
                  <a:schemeClr val="bg1"/>
                </a:solidFill>
              </a:rPr>
              <a:t>that is hard to solve for a quantum computer!</a:t>
            </a:r>
          </a:p>
        </p:txBody>
      </p:sp>
      <p:pic>
        <p:nvPicPr>
          <p:cNvPr id="38" name="Picture 37">
            <a:extLst>
              <a:ext uri="{FF2B5EF4-FFF2-40B4-BE49-F238E27FC236}">
                <a16:creationId xmlns:a16="http://schemas.microsoft.com/office/drawing/2014/main" xmlns="" id="{87551A5D-D4B9-48D5-A578-69F384A035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5184" y="4230844"/>
            <a:ext cx="359048" cy="359048"/>
          </a:xfrm>
          <a:prstGeom prst="rect">
            <a:avLst/>
          </a:prstGeom>
          <a:noFill/>
          <a:ln>
            <a:noFill/>
          </a:ln>
        </p:spPr>
      </p:pic>
      <p:pic>
        <p:nvPicPr>
          <p:cNvPr id="41" name="Picture 40">
            <a:extLst>
              <a:ext uri="{FF2B5EF4-FFF2-40B4-BE49-F238E27FC236}">
                <a16:creationId xmlns:a16="http://schemas.microsoft.com/office/drawing/2014/main" xmlns="" id="{D1C2BA84-E2BF-4246-863D-50F6DB58FC3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8226787" y="3779488"/>
            <a:ext cx="1113433" cy="1214223"/>
          </a:xfrm>
          <a:prstGeom prst="rect">
            <a:avLst/>
          </a:prstGeom>
        </p:spPr>
      </p:pic>
      <p:sp>
        <p:nvSpPr>
          <p:cNvPr id="43" name="Rectangle: Rounded Corners 42">
            <a:extLst>
              <a:ext uri="{FF2B5EF4-FFF2-40B4-BE49-F238E27FC236}">
                <a16:creationId xmlns:a16="http://schemas.microsoft.com/office/drawing/2014/main" xmlns="" id="{86798A65-B28D-4E76-96BC-FCEB9E522192}"/>
              </a:ext>
            </a:extLst>
          </p:cNvPr>
          <p:cNvSpPr/>
          <p:nvPr/>
        </p:nvSpPr>
        <p:spPr>
          <a:xfrm>
            <a:off x="5282665" y="5760191"/>
            <a:ext cx="2511004" cy="781349"/>
          </a:xfrm>
          <a:prstGeom prst="roundRect">
            <a:avLst/>
          </a:prstGeom>
          <a:solidFill>
            <a:srgbClr val="F19027"/>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685732" latinLnBrk="1" hangingPunct="0"/>
            <a:r>
              <a:rPr lang="en-US" sz="2699" dirty="0">
                <a:solidFill>
                  <a:srgbClr val="FFFFFF"/>
                </a:solidFill>
                <a:latin typeface="IBM Plex Sans Text" panose="020B0503050203000203" pitchFamily="34" charset="0"/>
              </a:rPr>
              <a:t>Post-quantum</a:t>
            </a:r>
          </a:p>
          <a:p>
            <a:pPr algn="ctr" defTabSz="685732" latinLnBrk="1" hangingPunct="0"/>
            <a:r>
              <a:rPr lang="en-US" sz="2400" dirty="0">
                <a:solidFill>
                  <a:srgbClr val="FFFFFF"/>
                </a:solidFill>
                <a:latin typeface="IBM Plex Sans Text" panose="020B0503050203000203" pitchFamily="34" charset="0"/>
              </a:rPr>
              <a:t>Cryptography</a:t>
            </a:r>
          </a:p>
        </p:txBody>
      </p:sp>
      <p:pic>
        <p:nvPicPr>
          <p:cNvPr id="28" name="Picture 27">
            <a:extLst>
              <a:ext uri="{FF2B5EF4-FFF2-40B4-BE49-F238E27FC236}">
                <a16:creationId xmlns:a16="http://schemas.microsoft.com/office/drawing/2014/main" xmlns="" id="{3D56AD8D-A058-42CB-A70C-2E6BADF3A33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9415021" y="2861351"/>
            <a:ext cx="1775800" cy="1775800"/>
          </a:xfrm>
          <a:prstGeom prst="rect">
            <a:avLst/>
          </a:prstGeom>
        </p:spPr>
      </p:pic>
      <p:sp>
        <p:nvSpPr>
          <p:cNvPr id="26" name="Rectangle: Rounded Corners 25">
            <a:extLst>
              <a:ext uri="{FF2B5EF4-FFF2-40B4-BE49-F238E27FC236}">
                <a16:creationId xmlns:a16="http://schemas.microsoft.com/office/drawing/2014/main" xmlns="" id="{D6850DEE-C15A-49D5-B38E-4E22883BA052}"/>
              </a:ext>
            </a:extLst>
          </p:cNvPr>
          <p:cNvSpPr/>
          <p:nvPr/>
        </p:nvSpPr>
        <p:spPr>
          <a:xfrm>
            <a:off x="5386097" y="5774552"/>
            <a:ext cx="2339249" cy="735521"/>
          </a:xfrm>
          <a:prstGeom prst="roundRect">
            <a:avLst/>
          </a:prstGeom>
          <a:solidFill>
            <a:srgbClr val="F19027"/>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482163" fontAlgn="auto" latinLnBrk="1" hangingPunct="0">
              <a:lnSpc>
                <a:spcPct val="90000"/>
              </a:lnSpc>
              <a:spcBef>
                <a:spcPts val="0"/>
              </a:spcBef>
              <a:spcAft>
                <a:spcPts val="0"/>
              </a:spcAft>
            </a:pPr>
            <a:r>
              <a:rPr lang="en-US" sz="2400" kern="0" dirty="0">
                <a:solidFill>
                  <a:srgbClr val="FFFFFF"/>
                </a:solidFill>
                <a:latin typeface="IBM Plex Sans Text" panose="020B0503050203000203" pitchFamily="34" charset="0"/>
                <a:sym typeface="HelvNeue Light for IBM"/>
              </a:rPr>
              <a:t>Lattice-based</a:t>
            </a:r>
          </a:p>
          <a:p>
            <a:pPr algn="ctr" defTabSz="482163" fontAlgn="auto" latinLnBrk="1" hangingPunct="0">
              <a:lnSpc>
                <a:spcPct val="90000"/>
              </a:lnSpc>
              <a:spcBef>
                <a:spcPts val="0"/>
              </a:spcBef>
              <a:spcAft>
                <a:spcPts val="0"/>
              </a:spcAft>
            </a:pPr>
            <a:r>
              <a:rPr lang="en-US" sz="2400" kern="0" dirty="0">
                <a:solidFill>
                  <a:srgbClr val="FFFFFF"/>
                </a:solidFill>
                <a:latin typeface="IBM Plex Sans Text" panose="020B0503050203000203" pitchFamily="34" charset="0"/>
                <a:sym typeface="HelvNeue Light for IBM"/>
              </a:rPr>
              <a:t>Cryptography</a:t>
            </a:r>
          </a:p>
        </p:txBody>
      </p:sp>
      <p:pic>
        <p:nvPicPr>
          <p:cNvPr id="17" name="Picture 16">
            <a:extLst>
              <a:ext uri="{FF2B5EF4-FFF2-40B4-BE49-F238E27FC236}">
                <a16:creationId xmlns:a16="http://schemas.microsoft.com/office/drawing/2014/main" xmlns="" id="{E76BB7A7-C1F3-4486-9FE3-EB67594C6F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9742" y="2775791"/>
            <a:ext cx="2683956" cy="2397666"/>
          </a:xfrm>
          <a:prstGeom prst="rect">
            <a:avLst/>
          </a:prstGeom>
          <a:ln>
            <a:noFill/>
          </a:ln>
        </p:spPr>
      </p:pic>
      <p:pic>
        <p:nvPicPr>
          <p:cNvPr id="31" name="Picture 30">
            <a:extLst>
              <a:ext uri="{FF2B5EF4-FFF2-40B4-BE49-F238E27FC236}">
                <a16:creationId xmlns:a16="http://schemas.microsoft.com/office/drawing/2014/main" xmlns="" id="{5470A342-AF8E-43AB-A14E-E4F1C31A97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5234" y="1576687"/>
            <a:ext cx="1599490" cy="1599490"/>
          </a:xfrm>
          <a:prstGeom prst="rect">
            <a:avLst/>
          </a:prstGeom>
          <a:noFill/>
          <a:ln>
            <a:noFill/>
          </a:ln>
        </p:spPr>
      </p:pic>
      <p:pic>
        <p:nvPicPr>
          <p:cNvPr id="29" name="Picture 28">
            <a:extLst>
              <a:ext uri="{FF2B5EF4-FFF2-40B4-BE49-F238E27FC236}">
                <a16:creationId xmlns:a16="http://schemas.microsoft.com/office/drawing/2014/main" xmlns="" id="{C8ACCE22-4C74-419C-84F6-6BB5AB587378}"/>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xmlns="" r:id="rId13"/>
              </a:ext>
            </a:extLst>
          </a:blip>
          <a:stretch>
            <a:fillRect/>
          </a:stretch>
        </p:blipFill>
        <p:spPr>
          <a:xfrm>
            <a:off x="1915552" y="3167099"/>
            <a:ext cx="2139104" cy="2139104"/>
          </a:xfrm>
          <a:prstGeom prst="rect">
            <a:avLst/>
          </a:prstGeom>
        </p:spPr>
      </p:pic>
      <p:pic>
        <p:nvPicPr>
          <p:cNvPr id="32" name="Picture 31">
            <a:extLst>
              <a:ext uri="{FF2B5EF4-FFF2-40B4-BE49-F238E27FC236}">
                <a16:creationId xmlns:a16="http://schemas.microsoft.com/office/drawing/2014/main" xmlns="" id="{A1F36D97-ECF2-42E7-AB6F-57AAC6A089D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12438" y="3755423"/>
            <a:ext cx="1775798" cy="907200"/>
          </a:xfrm>
          <a:prstGeom prst="rect">
            <a:avLst/>
          </a:prstGeom>
        </p:spPr>
      </p:pic>
      <p:pic>
        <p:nvPicPr>
          <p:cNvPr id="37" name="Picture 36">
            <a:extLst>
              <a:ext uri="{FF2B5EF4-FFF2-40B4-BE49-F238E27FC236}">
                <a16:creationId xmlns:a16="http://schemas.microsoft.com/office/drawing/2014/main" xmlns="" id="{E5B34884-06CA-4812-9325-14C5753930E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14978" y="3561015"/>
            <a:ext cx="1740251" cy="1343474"/>
          </a:xfrm>
          <a:prstGeom prst="rect">
            <a:avLst/>
          </a:prstGeom>
        </p:spPr>
      </p:pic>
      <p:pic>
        <p:nvPicPr>
          <p:cNvPr id="23" name="Picture 22">
            <a:extLst>
              <a:ext uri="{FF2B5EF4-FFF2-40B4-BE49-F238E27FC236}">
                <a16:creationId xmlns:a16="http://schemas.microsoft.com/office/drawing/2014/main" xmlns="" id="{C09922D1-07A2-49AB-896E-F293198DBDD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9205" y="3456584"/>
            <a:ext cx="2335121" cy="1660656"/>
          </a:xfrm>
          <a:prstGeom prst="rect">
            <a:avLst/>
          </a:prstGeom>
        </p:spPr>
      </p:pic>
    </p:spTree>
    <p:extLst>
      <p:ext uri="{BB962C8B-B14F-4D97-AF65-F5344CB8AC3E}">
        <p14:creationId xmlns:p14="http://schemas.microsoft.com/office/powerpoint/2010/main" val="30798867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ircle(in)">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xit" presetSubtype="0" fill="hold" grpId="1"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0"/>
                                        </p:tgtEl>
                                      </p:cBhvr>
                                    </p:animEffect>
                                    <p:set>
                                      <p:cBhvr>
                                        <p:cTn id="58" dur="1" fill="hold">
                                          <p:stCondLst>
                                            <p:cond delay="499"/>
                                          </p:stCondLst>
                                        </p:cTn>
                                        <p:tgtEl>
                                          <p:spTgt spid="30"/>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1000"/>
                            </p:stCondLst>
                            <p:childTnLst>
                              <p:par>
                                <p:cTn id="67" presetID="10" presetClass="exit" presetSubtype="0" fill="hold" grpId="1" nodeType="after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par>
                          <p:cTn id="73" fill="hold">
                            <p:stCondLst>
                              <p:cond delay="1500"/>
                            </p:stCondLst>
                            <p:childTnLst>
                              <p:par>
                                <p:cTn id="74" presetID="42" presetClass="entr" presetSubtype="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anim calcmode="lin" valueType="num">
                                      <p:cBhvr>
                                        <p:cTn id="77" dur="500" fill="hold"/>
                                        <p:tgtEl>
                                          <p:spTgt spid="34"/>
                                        </p:tgtEl>
                                        <p:attrNameLst>
                                          <p:attrName>ppt_x</p:attrName>
                                        </p:attrNameLst>
                                      </p:cBhvr>
                                      <p:tavLst>
                                        <p:tav tm="0">
                                          <p:val>
                                            <p:strVal val="#ppt_x"/>
                                          </p:val>
                                        </p:tav>
                                        <p:tav tm="100000">
                                          <p:val>
                                            <p:strVal val="#ppt_x"/>
                                          </p:val>
                                        </p:tav>
                                      </p:tavLst>
                                    </p:anim>
                                    <p:anim calcmode="lin" valueType="num">
                                      <p:cBhvr>
                                        <p:cTn id="78"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10" presetClass="exit" presetSubtype="0" fill="hold" nodeType="with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6" presetClass="entr" presetSubtype="16"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circle(in)">
                                      <p:cBhvr>
                                        <p:cTn id="90" dur="2000"/>
                                        <p:tgtEl>
                                          <p:spTgt spid="37"/>
                                        </p:tgtEl>
                                      </p:cBhvr>
                                    </p:animEffect>
                                  </p:childTnLst>
                                </p:cTn>
                              </p:par>
                              <p:par>
                                <p:cTn id="91" presetID="1" presetClass="exit" presetSubtype="0" fill="hold" nodeType="withEffect">
                                  <p:stCondLst>
                                    <p:cond delay="0"/>
                                  </p:stCondLst>
                                  <p:childTnLst>
                                    <p:set>
                                      <p:cBhvr>
                                        <p:cTn id="92" dur="1" fill="hold">
                                          <p:stCondLst>
                                            <p:cond delay="0"/>
                                          </p:stCondLst>
                                        </p:cTn>
                                        <p:tgtEl>
                                          <p:spTgt spid="34"/>
                                        </p:tgtEl>
                                        <p:attrNameLst>
                                          <p:attrName>style.visibility</p:attrName>
                                        </p:attrNameLst>
                                      </p:cBhvr>
                                      <p:to>
                                        <p:strVal val="hidden"/>
                                      </p:to>
                                    </p:set>
                                  </p:childTnLst>
                                </p:cTn>
                              </p:par>
                              <p:par>
                                <p:cTn id="93" presetID="10" presetClass="entr" presetSubtype="0" fill="hold" grpId="2"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par>
                                <p:cTn id="96" presetID="10" presetClass="entr" presetSubtype="0" fill="hold" grpId="2"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par>
                          <p:cTn id="106" fill="hold">
                            <p:stCondLst>
                              <p:cond delay="2500"/>
                            </p:stCondLst>
                            <p:childTnLst>
                              <p:par>
                                <p:cTn id="107" presetID="1" presetClass="entr" presetSubtype="0" fill="hold" nodeType="after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par>
                          <p:cTn id="109" fill="hold">
                            <p:stCondLst>
                              <p:cond delay="2500"/>
                            </p:stCondLst>
                            <p:childTnLst>
                              <p:par>
                                <p:cTn id="110" presetID="21" presetClass="entr" presetSubtype="1"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heel(1)">
                                      <p:cBhvr>
                                        <p:cTn id="112" dur="20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fade">
                                      <p:cBhvr>
                                        <p:cTn id="1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8" grpId="0"/>
      <p:bldP spid="19" grpId="0"/>
      <p:bldP spid="20" grpId="0" animBg="1"/>
      <p:bldP spid="20" grpId="1" animBg="1"/>
      <p:bldP spid="20" grpId="2" animBg="1"/>
      <p:bldP spid="21" grpId="0"/>
      <p:bldP spid="21" grpId="1"/>
      <p:bldP spid="21" grpId="2"/>
      <p:bldP spid="30" grpId="0"/>
      <p:bldP spid="30" grpId="1"/>
      <p:bldP spid="36" grpId="0"/>
      <p:bldP spid="43"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35" y="615013"/>
            <a:ext cx="12354561" cy="1637454"/>
          </a:xfrm>
        </p:spPr>
        <p:txBody>
          <a:bodyPr/>
          <a:lstStyle/>
          <a:p>
            <a:pPr algn="ctr"/>
            <a:r>
              <a:rPr lang="en-US" b="1" dirty="0"/>
              <a:t>Attribute-based Tokens over lattices</a:t>
            </a:r>
            <a:endParaRPr lang="en-US" sz="2987" b="1" dirty="0"/>
          </a:p>
        </p:txBody>
      </p:sp>
      <p:pic>
        <p:nvPicPr>
          <p:cNvPr id="4" name="Picture 3" descr="male user icon making thumbs up with his hand - vector Clip Ar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637" y="4057600"/>
            <a:ext cx="924767" cy="1205280"/>
          </a:xfrm>
          <a:prstGeom prst="rect">
            <a:avLst/>
          </a:prstGeom>
        </p:spPr>
      </p:pic>
      <p:pic>
        <p:nvPicPr>
          <p:cNvPr id="5" name="Picture 4" descr="Ver la imagen en su resolución original ‎ ((Imagen SVG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101" y="5525719"/>
            <a:ext cx="1092303" cy="1092303"/>
          </a:xfrm>
          <a:prstGeom prst="rect">
            <a:avLst/>
          </a:prstGeom>
        </p:spPr>
      </p:pic>
      <p:pic>
        <p:nvPicPr>
          <p:cNvPr id="6" name="Picture 5" descr="File:Map symbol museum 02.png - Wikipedia, the free encyclo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1454" y="2728974"/>
            <a:ext cx="1328626" cy="1328626"/>
          </a:xfrm>
          <a:prstGeom prst="rect">
            <a:avLst/>
          </a:prstGeom>
        </p:spPr>
      </p:pic>
      <p:cxnSp>
        <p:nvCxnSpPr>
          <p:cNvPr id="13" name="Straight Arrow Connector 12"/>
          <p:cNvCxnSpPr/>
          <p:nvPr/>
        </p:nvCxnSpPr>
        <p:spPr>
          <a:xfrm flipV="1">
            <a:off x="3016113" y="3545059"/>
            <a:ext cx="2445903" cy="66024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196179" y="4057601"/>
            <a:ext cx="2460909" cy="60264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17" name="Picture 16" descr="Certificate by jhnri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846" y="4387723"/>
            <a:ext cx="477029" cy="382224"/>
          </a:xfrm>
          <a:prstGeom prst="rect">
            <a:avLst/>
          </a:prstGeom>
        </p:spPr>
      </p:pic>
      <p:pic>
        <p:nvPicPr>
          <p:cNvPr id="18" name="Picture 17" descr="Datei:User-female.svg – Wikipedia"/>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8449" y="6382328"/>
            <a:ext cx="1090402" cy="1741009"/>
          </a:xfrm>
          <a:prstGeom prst="rect">
            <a:avLst/>
          </a:prstGeom>
        </p:spPr>
      </p:pic>
      <p:cxnSp>
        <p:nvCxnSpPr>
          <p:cNvPr id="20" name="Straight Arrow Connector 19"/>
          <p:cNvCxnSpPr>
            <a:cxnSpLocks/>
          </p:cNvCxnSpPr>
          <p:nvPr/>
        </p:nvCxnSpPr>
        <p:spPr>
          <a:xfrm flipH="1" flipV="1">
            <a:off x="3406258" y="5542842"/>
            <a:ext cx="3451273" cy="8394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21" name="Picture 20" descr="... editovat times new roman question mark question mark with drop shad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0957" y="5542842"/>
            <a:ext cx="235824" cy="393040"/>
          </a:xfrm>
          <a:prstGeom prst="rect">
            <a:avLst/>
          </a:prstGeom>
        </p:spPr>
      </p:pic>
      <p:cxnSp>
        <p:nvCxnSpPr>
          <p:cNvPr id="23" name="Straight Arrow Connector 22"/>
          <p:cNvCxnSpPr>
            <a:cxnSpLocks/>
          </p:cNvCxnSpPr>
          <p:nvPr/>
        </p:nvCxnSpPr>
        <p:spPr>
          <a:xfrm>
            <a:off x="3338038" y="6234626"/>
            <a:ext cx="3163578" cy="82366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flipV="1">
            <a:off x="3146156" y="6948581"/>
            <a:ext cx="3355460" cy="82421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26" name="Picture 25" descr="Log in | Sign Up Upload Clipar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3181" y="6821726"/>
            <a:ext cx="551981" cy="551981"/>
          </a:xfrm>
          <a:prstGeom prst="rect">
            <a:avLst/>
          </a:prstGeom>
        </p:spPr>
      </p:pic>
      <p:pic>
        <p:nvPicPr>
          <p:cNvPr id="28" name="Picture 27" descr="Certificate by jhnri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9360" y="6156183"/>
            <a:ext cx="477029" cy="382224"/>
          </a:xfrm>
          <a:prstGeom prst="rect">
            <a:avLst/>
          </a:prstGeom>
        </p:spPr>
      </p:pic>
      <p:pic>
        <p:nvPicPr>
          <p:cNvPr id="33" name="Picture 32" descr="male user icon making thumbs up with his hand - vector Clip Ar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0765" y="3399426"/>
            <a:ext cx="429659" cy="559988"/>
          </a:xfrm>
          <a:prstGeom prst="rect">
            <a:avLst/>
          </a:prstGeom>
        </p:spPr>
      </p:pic>
      <p:pic>
        <p:nvPicPr>
          <p:cNvPr id="34" name="Picture 33" descr="male user icon making thumbs up with his hand - vector Clip Ar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3273" y="5782522"/>
            <a:ext cx="429659" cy="559988"/>
          </a:xfrm>
          <a:prstGeom prst="rect">
            <a:avLst/>
          </a:prstGeom>
        </p:spPr>
      </p:pic>
      <p:sp>
        <p:nvSpPr>
          <p:cNvPr id="36" name="TextBox 35"/>
          <p:cNvSpPr txBox="1"/>
          <p:nvPr/>
        </p:nvSpPr>
        <p:spPr>
          <a:xfrm>
            <a:off x="8620121" y="2903353"/>
            <a:ext cx="3765251" cy="2160848"/>
          </a:xfrm>
          <a:prstGeom prst="rect">
            <a:avLst/>
          </a:prstGeom>
          <a:noFill/>
        </p:spPr>
        <p:txBody>
          <a:bodyPr wrap="square" rtlCol="0">
            <a:spAutoFit/>
          </a:bodyPr>
          <a:lstStyle/>
          <a:p>
            <a:r>
              <a:rPr lang="en-US" sz="2987" b="1" dirty="0"/>
              <a:t>Security requirement:</a:t>
            </a:r>
          </a:p>
          <a:p>
            <a:r>
              <a:rPr lang="en-US" sz="2987" dirty="0"/>
              <a:t>Impossible to forge the issuer’s signature.</a:t>
            </a:r>
          </a:p>
        </p:txBody>
      </p:sp>
      <p:pic>
        <p:nvPicPr>
          <p:cNvPr id="39" name="Picture 38" descr="Category:Identity card icons - Wikimedia Common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15987" y="5958046"/>
            <a:ext cx="533502" cy="533502"/>
          </a:xfrm>
          <a:prstGeom prst="rect">
            <a:avLst/>
          </a:prstGeom>
        </p:spPr>
      </p:pic>
      <p:pic>
        <p:nvPicPr>
          <p:cNvPr id="42" name="Picture 41" descr="Ver la imagen en su resolución original ‎ ((Imagen SVG ..."/>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33916" y="3413276"/>
            <a:ext cx="385946" cy="385946"/>
          </a:xfrm>
          <a:prstGeom prst="rect">
            <a:avLst/>
          </a:prstGeom>
        </p:spPr>
      </p:pic>
      <p:sp>
        <p:nvSpPr>
          <p:cNvPr id="3" name="Rectangle 2">
            <a:extLst>
              <a:ext uri="{FF2B5EF4-FFF2-40B4-BE49-F238E27FC236}">
                <a16:creationId xmlns:a16="http://schemas.microsoft.com/office/drawing/2014/main" xmlns="" id="{36E1C1B7-F385-48B4-BF31-0A5BE36A6391}"/>
              </a:ext>
            </a:extLst>
          </p:cNvPr>
          <p:cNvSpPr/>
          <p:nvPr/>
        </p:nvSpPr>
        <p:spPr>
          <a:xfrm>
            <a:off x="324335" y="8863135"/>
            <a:ext cx="12061037" cy="590931"/>
          </a:xfrm>
          <a:prstGeom prst="rect">
            <a:avLst/>
          </a:prstGeom>
        </p:spPr>
        <p:txBody>
          <a:bodyPr wrap="square">
            <a:spAutoFit/>
          </a:bodyPr>
          <a:lstStyle/>
          <a:p>
            <a:r>
              <a:rPr lang="en-US" sz="1800" dirty="0"/>
              <a:t>Cecilia </a:t>
            </a:r>
            <a:r>
              <a:rPr lang="en-US" sz="1800" dirty="0" err="1"/>
              <a:t>Boschini</a:t>
            </a:r>
            <a:r>
              <a:rPr lang="en-US" sz="1800" dirty="0"/>
              <a:t>, Jan </a:t>
            </a:r>
            <a:r>
              <a:rPr lang="en-US" sz="1800" dirty="0" err="1"/>
              <a:t>Camenisch</a:t>
            </a:r>
            <a:r>
              <a:rPr lang="en-US" sz="1800" dirty="0"/>
              <a:t>, Gregory Neven, </a:t>
            </a:r>
            <a:r>
              <a:rPr lang="en-US" sz="1800" b="1" dirty="0"/>
              <a:t>Relaxed lattice-based signatures with short zero-knowledge proofs</a:t>
            </a:r>
            <a:r>
              <a:rPr lang="en-US" sz="1800" dirty="0"/>
              <a:t>, </a:t>
            </a:r>
            <a:r>
              <a:rPr lang="en-US" sz="1800" i="1" dirty="0"/>
              <a:t>Proceedings of International Conference on Information Security, 2018.</a:t>
            </a:r>
            <a:endParaRPr lang="en-US" sz="1800" dirty="0"/>
          </a:p>
        </p:txBody>
      </p:sp>
      <p:pic>
        <p:nvPicPr>
          <p:cNvPr id="22" name="Picture 21" descr="File:Evil red.svg - Wikipedia, the free encyclopedia">
            <a:extLst>
              <a:ext uri="{FF2B5EF4-FFF2-40B4-BE49-F238E27FC236}">
                <a16:creationId xmlns:a16="http://schemas.microsoft.com/office/drawing/2014/main" xmlns="" id="{4A6638A5-1107-424E-81BE-F03A4A705A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9741" y="3730411"/>
            <a:ext cx="1179408" cy="1179408"/>
          </a:xfrm>
          <a:prstGeom prst="rect">
            <a:avLst/>
          </a:prstGeom>
        </p:spPr>
      </p:pic>
    </p:spTree>
    <p:extLst>
      <p:ext uri="{BB962C8B-B14F-4D97-AF65-F5344CB8AC3E}">
        <p14:creationId xmlns:p14="http://schemas.microsoft.com/office/powerpoint/2010/main" val="60508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le user icon making thumbs up with his hand - vector Clip Ar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637" y="4057600"/>
            <a:ext cx="924767" cy="1205280"/>
          </a:xfrm>
          <a:prstGeom prst="rect">
            <a:avLst/>
          </a:prstGeom>
        </p:spPr>
      </p:pic>
      <p:pic>
        <p:nvPicPr>
          <p:cNvPr id="5" name="Picture 4" descr="Ver la imagen en su resolución original ‎ ((Imagen SVG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101" y="5525719"/>
            <a:ext cx="1092303" cy="1092303"/>
          </a:xfrm>
          <a:prstGeom prst="rect">
            <a:avLst/>
          </a:prstGeom>
        </p:spPr>
      </p:pic>
      <p:pic>
        <p:nvPicPr>
          <p:cNvPr id="6" name="Picture 5" descr="File:Map symbol museum 02.png - Wikipedia, the free encyclo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1454" y="2728974"/>
            <a:ext cx="1328626" cy="1328626"/>
          </a:xfrm>
          <a:prstGeom prst="rect">
            <a:avLst/>
          </a:prstGeom>
        </p:spPr>
      </p:pic>
      <p:cxnSp>
        <p:nvCxnSpPr>
          <p:cNvPr id="13" name="Straight Arrow Connector 12"/>
          <p:cNvCxnSpPr/>
          <p:nvPr/>
        </p:nvCxnSpPr>
        <p:spPr>
          <a:xfrm flipV="1">
            <a:off x="3016113" y="3545059"/>
            <a:ext cx="2445903" cy="66024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196179" y="4057601"/>
            <a:ext cx="2460909" cy="60264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17" name="Picture 16" descr="Certificate by jhnri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846" y="4387723"/>
            <a:ext cx="477029" cy="382224"/>
          </a:xfrm>
          <a:prstGeom prst="rect">
            <a:avLst/>
          </a:prstGeom>
        </p:spPr>
      </p:pic>
      <p:pic>
        <p:nvPicPr>
          <p:cNvPr id="18" name="Picture 17" descr="Datei:User-female.svg – Wikipedia"/>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8449" y="6382328"/>
            <a:ext cx="1090402" cy="1741009"/>
          </a:xfrm>
          <a:prstGeom prst="rect">
            <a:avLst/>
          </a:prstGeom>
        </p:spPr>
      </p:pic>
      <p:cxnSp>
        <p:nvCxnSpPr>
          <p:cNvPr id="20" name="Straight Arrow Connector 19"/>
          <p:cNvCxnSpPr>
            <a:cxnSpLocks/>
          </p:cNvCxnSpPr>
          <p:nvPr/>
        </p:nvCxnSpPr>
        <p:spPr>
          <a:xfrm flipH="1" flipV="1">
            <a:off x="3406258" y="5542842"/>
            <a:ext cx="3451273" cy="8394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21" name="Picture 20" descr="... editovat times new roman question mark question mark with drop shad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0957" y="5542842"/>
            <a:ext cx="235824" cy="393040"/>
          </a:xfrm>
          <a:prstGeom prst="rect">
            <a:avLst/>
          </a:prstGeom>
        </p:spPr>
      </p:pic>
      <p:cxnSp>
        <p:nvCxnSpPr>
          <p:cNvPr id="23" name="Straight Arrow Connector 22"/>
          <p:cNvCxnSpPr>
            <a:cxnSpLocks/>
          </p:cNvCxnSpPr>
          <p:nvPr/>
        </p:nvCxnSpPr>
        <p:spPr>
          <a:xfrm>
            <a:off x="3338038" y="6234626"/>
            <a:ext cx="3163578" cy="82366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flipV="1">
            <a:off x="3146156" y="6948581"/>
            <a:ext cx="3355460" cy="82421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26" name="Picture 25" descr="Log in | Sign Up Upload Clipar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3181" y="6821726"/>
            <a:ext cx="551981" cy="551981"/>
          </a:xfrm>
          <a:prstGeom prst="rect">
            <a:avLst/>
          </a:prstGeom>
        </p:spPr>
      </p:pic>
      <p:pic>
        <p:nvPicPr>
          <p:cNvPr id="28" name="Picture 27" descr="Certificate by jhnri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9360" y="6156183"/>
            <a:ext cx="477029" cy="382224"/>
          </a:xfrm>
          <a:prstGeom prst="rect">
            <a:avLst/>
          </a:prstGeom>
        </p:spPr>
      </p:pic>
      <p:pic>
        <p:nvPicPr>
          <p:cNvPr id="32" name="Picture 31" descr="Clipart - mask"/>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1876" y="4265339"/>
            <a:ext cx="1135089" cy="482413"/>
          </a:xfrm>
          <a:prstGeom prst="rect">
            <a:avLst/>
          </a:prstGeom>
        </p:spPr>
      </p:pic>
      <p:pic>
        <p:nvPicPr>
          <p:cNvPr id="33" name="Picture 32" descr="male user icon making thumbs up with his hand - vector Clip Ar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90765" y="3399426"/>
            <a:ext cx="429659" cy="559988"/>
          </a:xfrm>
          <a:prstGeom prst="rect">
            <a:avLst/>
          </a:prstGeom>
        </p:spPr>
      </p:pic>
      <p:pic>
        <p:nvPicPr>
          <p:cNvPr id="34" name="Picture 33" descr="male user icon making thumbs up with his hand - vector Clip Ar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63273" y="5782522"/>
            <a:ext cx="429659" cy="559988"/>
          </a:xfrm>
          <a:prstGeom prst="rect">
            <a:avLst/>
          </a:prstGeom>
        </p:spPr>
      </p:pic>
      <p:pic>
        <p:nvPicPr>
          <p:cNvPr id="35" name="Picture 34" descr="File:Evil red.svg - Wikipedia, the free encyclopedia"/>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7498" y="5962585"/>
            <a:ext cx="1179408" cy="1179408"/>
          </a:xfrm>
          <a:prstGeom prst="rect">
            <a:avLst/>
          </a:prstGeom>
        </p:spPr>
      </p:pic>
      <p:sp>
        <p:nvSpPr>
          <p:cNvPr id="36" name="TextBox 35"/>
          <p:cNvSpPr txBox="1"/>
          <p:nvPr/>
        </p:nvSpPr>
        <p:spPr>
          <a:xfrm>
            <a:off x="8620121" y="2903353"/>
            <a:ext cx="3765251" cy="4643066"/>
          </a:xfrm>
          <a:prstGeom prst="rect">
            <a:avLst/>
          </a:prstGeom>
          <a:noFill/>
        </p:spPr>
        <p:txBody>
          <a:bodyPr wrap="square" rtlCol="0">
            <a:spAutoFit/>
          </a:bodyPr>
          <a:lstStyle/>
          <a:p>
            <a:r>
              <a:rPr lang="en-US" sz="2987" b="1" dirty="0"/>
              <a:t>Security requirement:</a:t>
            </a:r>
          </a:p>
          <a:p>
            <a:r>
              <a:rPr lang="en-US" sz="2987" dirty="0"/>
              <a:t>Impossible to forge the issuer’s signature.</a:t>
            </a:r>
          </a:p>
          <a:p>
            <a:pPr algn="ctr"/>
            <a:r>
              <a:rPr lang="en-US" sz="2987" dirty="0"/>
              <a:t>+</a:t>
            </a:r>
          </a:p>
          <a:p>
            <a:r>
              <a:rPr lang="en-US" sz="2987" dirty="0" err="1"/>
              <a:t>Unlinkability</a:t>
            </a:r>
            <a:r>
              <a:rPr lang="en-US" sz="2987" dirty="0"/>
              <a:t> and no impersonation attacks when the verifier (Alice) is corrupted.</a:t>
            </a:r>
          </a:p>
        </p:txBody>
      </p:sp>
      <p:pic>
        <p:nvPicPr>
          <p:cNvPr id="39" name="Picture 38" descr="Category:Identity card icons - Wikimedia Common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5987" y="5958046"/>
            <a:ext cx="533502" cy="533502"/>
          </a:xfrm>
          <a:prstGeom prst="rect">
            <a:avLst/>
          </a:prstGeom>
        </p:spPr>
      </p:pic>
      <p:pic>
        <p:nvPicPr>
          <p:cNvPr id="42" name="Picture 41" descr="Ver la imagen en su resolución original ‎ ((Imagen SVG ..."/>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33916" y="3413276"/>
            <a:ext cx="385946" cy="385946"/>
          </a:xfrm>
          <a:prstGeom prst="rect">
            <a:avLst/>
          </a:prstGeom>
        </p:spPr>
      </p:pic>
      <p:pic>
        <p:nvPicPr>
          <p:cNvPr id="43" name="Picture 42" descr="Diploma-Clip-Art"/>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0800000" flipV="1">
            <a:off x="4426634" y="5953793"/>
            <a:ext cx="417229" cy="509734"/>
          </a:xfrm>
          <a:prstGeom prst="rect">
            <a:avLst/>
          </a:prstGeom>
        </p:spPr>
      </p:pic>
      <p:pic>
        <p:nvPicPr>
          <p:cNvPr id="24" name="Picture 23" descr="Clipart - mask"/>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11348" y="5856284"/>
            <a:ext cx="555458" cy="236069"/>
          </a:xfrm>
          <a:prstGeom prst="rect">
            <a:avLst/>
          </a:prstGeom>
        </p:spPr>
      </p:pic>
      <p:sp>
        <p:nvSpPr>
          <p:cNvPr id="27" name="Rectangle 26">
            <a:extLst>
              <a:ext uri="{FF2B5EF4-FFF2-40B4-BE49-F238E27FC236}">
                <a16:creationId xmlns:a16="http://schemas.microsoft.com/office/drawing/2014/main" xmlns="" id="{51CF990F-E1FA-4083-B9C1-6B5C85E7C60F}"/>
              </a:ext>
            </a:extLst>
          </p:cNvPr>
          <p:cNvSpPr/>
          <p:nvPr/>
        </p:nvSpPr>
        <p:spPr>
          <a:xfrm>
            <a:off x="324335" y="8863135"/>
            <a:ext cx="12061037" cy="590931"/>
          </a:xfrm>
          <a:prstGeom prst="rect">
            <a:avLst/>
          </a:prstGeom>
        </p:spPr>
        <p:txBody>
          <a:bodyPr wrap="square">
            <a:spAutoFit/>
          </a:bodyPr>
          <a:lstStyle/>
          <a:p>
            <a:r>
              <a:rPr lang="en-US" sz="1800" dirty="0"/>
              <a:t>Cecilia </a:t>
            </a:r>
            <a:r>
              <a:rPr lang="en-US" sz="1800" dirty="0" err="1"/>
              <a:t>Boschini</a:t>
            </a:r>
            <a:r>
              <a:rPr lang="en-US" sz="1800" dirty="0"/>
              <a:t>, Jan </a:t>
            </a:r>
            <a:r>
              <a:rPr lang="en-US" sz="1800" dirty="0" err="1"/>
              <a:t>Camenisch</a:t>
            </a:r>
            <a:r>
              <a:rPr lang="en-US" sz="1800" dirty="0"/>
              <a:t>, Gregory Neven, </a:t>
            </a:r>
            <a:r>
              <a:rPr lang="en-US" sz="1800" b="1" dirty="0"/>
              <a:t>Relaxed lattice-based signatures with short zero-knowledge proofs</a:t>
            </a:r>
            <a:r>
              <a:rPr lang="en-US" sz="1800" dirty="0"/>
              <a:t>, </a:t>
            </a:r>
            <a:r>
              <a:rPr lang="en-US" sz="1800" i="1" dirty="0"/>
              <a:t>Proceedings of International Conference on Information Security, 2018.</a:t>
            </a:r>
            <a:endParaRPr lang="en-US" sz="1800" dirty="0"/>
          </a:p>
        </p:txBody>
      </p:sp>
      <p:sp>
        <p:nvSpPr>
          <p:cNvPr id="29" name="Title 1">
            <a:extLst>
              <a:ext uri="{FF2B5EF4-FFF2-40B4-BE49-F238E27FC236}">
                <a16:creationId xmlns:a16="http://schemas.microsoft.com/office/drawing/2014/main" xmlns="" id="{6B690B29-EAB2-4689-9643-5CFB31569084}"/>
              </a:ext>
            </a:extLst>
          </p:cNvPr>
          <p:cNvSpPr txBox="1">
            <a:spLocks/>
          </p:cNvSpPr>
          <p:nvPr/>
        </p:nvSpPr>
        <p:spPr>
          <a:xfrm>
            <a:off x="324335" y="615013"/>
            <a:ext cx="12354561" cy="16374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nSpc>
                <a:spcPct val="90000"/>
              </a:lnSpc>
              <a:defRPr sz="5200">
                <a:solidFill>
                  <a:srgbClr val="191919"/>
                </a:solidFill>
                <a:latin typeface="Arial"/>
                <a:ea typeface="Arial"/>
                <a:cs typeface="Arial"/>
                <a:sym typeface="Arial"/>
              </a:defRPr>
            </a:lvl1pPr>
            <a:lvl2pPr>
              <a:lnSpc>
                <a:spcPct val="90000"/>
              </a:lnSpc>
              <a:defRPr sz="5200">
                <a:solidFill>
                  <a:srgbClr val="191919"/>
                </a:solidFill>
                <a:latin typeface="Arial"/>
                <a:ea typeface="Arial"/>
                <a:cs typeface="Arial"/>
                <a:sym typeface="Arial"/>
              </a:defRPr>
            </a:lvl2pPr>
            <a:lvl3pPr>
              <a:lnSpc>
                <a:spcPct val="90000"/>
              </a:lnSpc>
              <a:defRPr sz="5200">
                <a:solidFill>
                  <a:srgbClr val="191919"/>
                </a:solidFill>
                <a:latin typeface="Arial"/>
                <a:ea typeface="Arial"/>
                <a:cs typeface="Arial"/>
                <a:sym typeface="Arial"/>
              </a:defRPr>
            </a:lvl3pPr>
            <a:lvl4pPr>
              <a:lnSpc>
                <a:spcPct val="90000"/>
              </a:lnSpc>
              <a:defRPr sz="5200">
                <a:solidFill>
                  <a:srgbClr val="191919"/>
                </a:solidFill>
                <a:latin typeface="Arial"/>
                <a:ea typeface="Arial"/>
                <a:cs typeface="Arial"/>
                <a:sym typeface="Arial"/>
              </a:defRPr>
            </a:lvl4pPr>
            <a:lvl5pPr>
              <a:lnSpc>
                <a:spcPct val="90000"/>
              </a:lnSpc>
              <a:defRPr sz="5200">
                <a:solidFill>
                  <a:srgbClr val="191919"/>
                </a:solidFill>
                <a:latin typeface="Arial"/>
                <a:ea typeface="Arial"/>
                <a:cs typeface="Arial"/>
                <a:sym typeface="Arial"/>
              </a:defRPr>
            </a:lvl5pPr>
            <a:lvl6pPr indent="457200">
              <a:lnSpc>
                <a:spcPct val="90000"/>
              </a:lnSpc>
              <a:defRPr sz="5200">
                <a:solidFill>
                  <a:srgbClr val="191919"/>
                </a:solidFill>
                <a:latin typeface="Arial"/>
                <a:ea typeface="Arial"/>
                <a:cs typeface="Arial"/>
                <a:sym typeface="Arial"/>
              </a:defRPr>
            </a:lvl6pPr>
            <a:lvl7pPr indent="914400">
              <a:lnSpc>
                <a:spcPct val="90000"/>
              </a:lnSpc>
              <a:defRPr sz="5200">
                <a:solidFill>
                  <a:srgbClr val="191919"/>
                </a:solidFill>
                <a:latin typeface="Arial"/>
                <a:ea typeface="Arial"/>
                <a:cs typeface="Arial"/>
                <a:sym typeface="Arial"/>
              </a:defRPr>
            </a:lvl7pPr>
            <a:lvl8pPr indent="1371600">
              <a:lnSpc>
                <a:spcPct val="90000"/>
              </a:lnSpc>
              <a:defRPr sz="5200">
                <a:solidFill>
                  <a:srgbClr val="191919"/>
                </a:solidFill>
                <a:latin typeface="Arial"/>
                <a:ea typeface="Arial"/>
                <a:cs typeface="Arial"/>
                <a:sym typeface="Arial"/>
              </a:defRPr>
            </a:lvl8pPr>
            <a:lvl9pPr indent="1828800">
              <a:lnSpc>
                <a:spcPct val="90000"/>
              </a:lnSpc>
              <a:defRPr sz="5200">
                <a:solidFill>
                  <a:srgbClr val="191919"/>
                </a:solidFill>
                <a:latin typeface="Arial"/>
                <a:ea typeface="Arial"/>
                <a:cs typeface="Arial"/>
                <a:sym typeface="Arial"/>
              </a:defRPr>
            </a:lvl9pPr>
          </a:lstStyle>
          <a:p>
            <a:pPr algn="ctr"/>
            <a:r>
              <a:rPr lang="en-US" b="1" dirty="0"/>
              <a:t>Anonymous Attribute-based Tokens over lattices</a:t>
            </a:r>
            <a:endParaRPr lang="en-US" sz="2987" b="1" dirty="0"/>
          </a:p>
        </p:txBody>
      </p:sp>
    </p:spTree>
    <p:extLst>
      <p:ext uri="{BB962C8B-B14F-4D97-AF65-F5344CB8AC3E}">
        <p14:creationId xmlns:p14="http://schemas.microsoft.com/office/powerpoint/2010/main" val="312105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xit" presetSubtype="0" fill="hold"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F4C825F-EDDD-4F18-ABBE-C5200786C104}"/>
              </a:ext>
            </a:extLst>
          </p:cNvPr>
          <p:cNvSpPr>
            <a:spLocks noGrp="1"/>
          </p:cNvSpPr>
          <p:nvPr>
            <p:ph type="body" idx="1"/>
          </p:nvPr>
        </p:nvSpPr>
        <p:spPr>
          <a:xfrm>
            <a:off x="638811" y="2750440"/>
            <a:ext cx="5876289" cy="1847851"/>
          </a:xfrm>
        </p:spPr>
        <p:txBody>
          <a:bodyPr/>
          <a:lstStyle/>
          <a:p>
            <a:r>
              <a:rPr lang="en-US" dirty="0"/>
              <a:t>Lattice = grid of points</a:t>
            </a:r>
            <a:br>
              <a:rPr lang="en-US" dirty="0"/>
            </a:br>
            <a:endParaRPr lang="en-US" dirty="0"/>
          </a:p>
          <a:p>
            <a:r>
              <a:rPr lang="en-US" dirty="0"/>
              <a:t>A lattice is identified by a basis.</a:t>
            </a:r>
            <a:br>
              <a:rPr lang="en-US" dirty="0"/>
            </a:br>
            <a:endParaRPr lang="en-US" dirty="0"/>
          </a:p>
          <a:p>
            <a:r>
              <a:rPr lang="en-US" dirty="0"/>
              <a:t>Finding a “good” basis given a random lattice basis is </a:t>
            </a:r>
            <a:r>
              <a:rPr lang="en-US" dirty="0">
                <a:solidFill>
                  <a:srgbClr val="F19027"/>
                </a:solidFill>
              </a:rPr>
              <a:t>hard</a:t>
            </a:r>
            <a:r>
              <a:rPr lang="en-US" dirty="0"/>
              <a:t>.</a:t>
            </a:r>
          </a:p>
        </p:txBody>
      </p:sp>
      <p:pic>
        <p:nvPicPr>
          <p:cNvPr id="6" name="Picture 5">
            <a:extLst>
              <a:ext uri="{FF2B5EF4-FFF2-40B4-BE49-F238E27FC236}">
                <a16:creationId xmlns:a16="http://schemas.microsoft.com/office/drawing/2014/main" xmlns="" id="{FD49DBFD-D8D8-4E8D-BE23-225D7C2CF6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4430" y="3674365"/>
            <a:ext cx="4795811" cy="3633982"/>
          </a:xfrm>
          <a:prstGeom prst="rect">
            <a:avLst/>
          </a:prstGeom>
          <a:ln>
            <a:solidFill>
              <a:schemeClr val="bg2"/>
            </a:solidFill>
          </a:ln>
        </p:spPr>
      </p:pic>
      <p:cxnSp>
        <p:nvCxnSpPr>
          <p:cNvPr id="8" name="Straight Arrow Connector 7">
            <a:extLst>
              <a:ext uri="{FF2B5EF4-FFF2-40B4-BE49-F238E27FC236}">
                <a16:creationId xmlns:a16="http://schemas.microsoft.com/office/drawing/2014/main" xmlns="" id="{08A79786-5B1A-4B91-AE76-1890123EE384}"/>
              </a:ext>
            </a:extLst>
          </p:cNvPr>
          <p:cNvCxnSpPr/>
          <p:nvPr/>
        </p:nvCxnSpPr>
        <p:spPr>
          <a:xfrm flipV="1">
            <a:off x="8804910" y="5643377"/>
            <a:ext cx="373380" cy="784860"/>
          </a:xfrm>
          <a:prstGeom prst="straightConnector1">
            <a:avLst/>
          </a:prstGeom>
          <a:noFill/>
          <a:ln w="76200" cap="flat">
            <a:solidFill>
              <a:srgbClr val="F04E37"/>
            </a:solidFill>
            <a:prstDash val="solid"/>
            <a:bevel/>
            <a:tailEnd type="triangle"/>
          </a:ln>
          <a:effectLst>
            <a:outerShdw blurRad="50800" dist="254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xmlns="" id="{7086F228-BC19-4B4F-8AA5-59D14DB6476A}"/>
              </a:ext>
            </a:extLst>
          </p:cNvPr>
          <p:cNvCxnSpPr>
            <a:cxnSpLocks/>
          </p:cNvCxnSpPr>
          <p:nvPr/>
        </p:nvCxnSpPr>
        <p:spPr>
          <a:xfrm>
            <a:off x="8804910" y="6428237"/>
            <a:ext cx="373380" cy="403860"/>
          </a:xfrm>
          <a:prstGeom prst="straightConnector1">
            <a:avLst/>
          </a:prstGeom>
          <a:noFill/>
          <a:ln w="76200" cap="flat">
            <a:solidFill>
              <a:srgbClr val="F04E37"/>
            </a:solidFill>
            <a:prstDash val="solid"/>
            <a:bevel/>
            <a:tailEnd type="triangle"/>
          </a:ln>
          <a:effectLst>
            <a:outerShdw blurRad="50800" dist="254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 name="Rectangle: Rounded Corners 12">
            <a:extLst>
              <a:ext uri="{FF2B5EF4-FFF2-40B4-BE49-F238E27FC236}">
                <a16:creationId xmlns:a16="http://schemas.microsoft.com/office/drawing/2014/main" xmlns="" id="{1AC62D38-F8CE-4675-8B77-6C41A3BFBDD5}"/>
              </a:ext>
            </a:extLst>
          </p:cNvPr>
          <p:cNvSpPr/>
          <p:nvPr/>
        </p:nvSpPr>
        <p:spPr>
          <a:xfrm>
            <a:off x="435610" y="6281932"/>
            <a:ext cx="6282690" cy="2451735"/>
          </a:xfrm>
          <a:prstGeom prst="roundRect">
            <a:avLst/>
          </a:prstGeom>
          <a:solidFill>
            <a:srgbClr val="F04E37"/>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3200" dirty="0">
                <a:solidFill>
                  <a:schemeClr val="bg1"/>
                </a:solidFill>
              </a:rPr>
              <a:t>If I know a particularly “good” basis, I can find a short vector.</a:t>
            </a:r>
            <a:br>
              <a:rPr lang="en-US" sz="3200" dirty="0">
                <a:solidFill>
                  <a:schemeClr val="bg1"/>
                </a:solidFill>
              </a:rPr>
            </a:br>
            <a:r>
              <a:rPr lang="en-US" sz="3200" dirty="0">
                <a:solidFill>
                  <a:schemeClr val="bg1"/>
                </a:solidFill>
              </a:rPr>
              <a:t/>
            </a:r>
            <a:br>
              <a:rPr lang="en-US" sz="3200" dirty="0">
                <a:solidFill>
                  <a:schemeClr val="bg1"/>
                </a:solidFill>
              </a:rPr>
            </a:br>
            <a:r>
              <a:rPr lang="en-US" sz="3200" dirty="0">
                <a:solidFill>
                  <a:schemeClr val="bg1"/>
                </a:solidFill>
              </a:rPr>
              <a:t>Otherwise, finding a short vector in the lattice is a </a:t>
            </a:r>
            <a:r>
              <a:rPr lang="en-US" sz="3200" i="1" dirty="0">
                <a:solidFill>
                  <a:schemeClr val="bg1"/>
                </a:solidFill>
              </a:rPr>
              <a:t>hard problem</a:t>
            </a:r>
            <a:r>
              <a:rPr lang="en-US" sz="3200" dirty="0">
                <a:solidFill>
                  <a:schemeClr val="bg1"/>
                </a:solidFill>
              </a:rPr>
              <a:t>.</a:t>
            </a:r>
          </a:p>
        </p:txBody>
      </p:sp>
      <p:sp>
        <p:nvSpPr>
          <p:cNvPr id="14" name="Title 1">
            <a:extLst>
              <a:ext uri="{FF2B5EF4-FFF2-40B4-BE49-F238E27FC236}">
                <a16:creationId xmlns:a16="http://schemas.microsoft.com/office/drawing/2014/main" xmlns="" id="{A1DE4F99-A6D6-4D81-80A9-A9954CBC8308}"/>
              </a:ext>
            </a:extLst>
          </p:cNvPr>
          <p:cNvSpPr txBox="1">
            <a:spLocks/>
          </p:cNvSpPr>
          <p:nvPr/>
        </p:nvSpPr>
        <p:spPr>
          <a:xfrm>
            <a:off x="324335" y="615013"/>
            <a:ext cx="12354561" cy="16374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nSpc>
                <a:spcPct val="90000"/>
              </a:lnSpc>
              <a:defRPr sz="5200">
                <a:solidFill>
                  <a:srgbClr val="191919"/>
                </a:solidFill>
                <a:latin typeface="Arial"/>
                <a:ea typeface="Arial"/>
                <a:cs typeface="Arial"/>
                <a:sym typeface="Arial"/>
              </a:defRPr>
            </a:lvl1pPr>
            <a:lvl2pPr>
              <a:lnSpc>
                <a:spcPct val="90000"/>
              </a:lnSpc>
              <a:defRPr sz="5200">
                <a:solidFill>
                  <a:srgbClr val="191919"/>
                </a:solidFill>
                <a:latin typeface="Arial"/>
                <a:ea typeface="Arial"/>
                <a:cs typeface="Arial"/>
                <a:sym typeface="Arial"/>
              </a:defRPr>
            </a:lvl2pPr>
            <a:lvl3pPr>
              <a:lnSpc>
                <a:spcPct val="90000"/>
              </a:lnSpc>
              <a:defRPr sz="5200">
                <a:solidFill>
                  <a:srgbClr val="191919"/>
                </a:solidFill>
                <a:latin typeface="Arial"/>
                <a:ea typeface="Arial"/>
                <a:cs typeface="Arial"/>
                <a:sym typeface="Arial"/>
              </a:defRPr>
            </a:lvl3pPr>
            <a:lvl4pPr>
              <a:lnSpc>
                <a:spcPct val="90000"/>
              </a:lnSpc>
              <a:defRPr sz="5200">
                <a:solidFill>
                  <a:srgbClr val="191919"/>
                </a:solidFill>
                <a:latin typeface="Arial"/>
                <a:ea typeface="Arial"/>
                <a:cs typeface="Arial"/>
                <a:sym typeface="Arial"/>
              </a:defRPr>
            </a:lvl4pPr>
            <a:lvl5pPr>
              <a:lnSpc>
                <a:spcPct val="90000"/>
              </a:lnSpc>
              <a:defRPr sz="5200">
                <a:solidFill>
                  <a:srgbClr val="191919"/>
                </a:solidFill>
                <a:latin typeface="Arial"/>
                <a:ea typeface="Arial"/>
                <a:cs typeface="Arial"/>
                <a:sym typeface="Arial"/>
              </a:defRPr>
            </a:lvl5pPr>
            <a:lvl6pPr indent="457200">
              <a:lnSpc>
                <a:spcPct val="90000"/>
              </a:lnSpc>
              <a:defRPr sz="5200">
                <a:solidFill>
                  <a:srgbClr val="191919"/>
                </a:solidFill>
                <a:latin typeface="Arial"/>
                <a:ea typeface="Arial"/>
                <a:cs typeface="Arial"/>
                <a:sym typeface="Arial"/>
              </a:defRPr>
            </a:lvl6pPr>
            <a:lvl7pPr indent="914400">
              <a:lnSpc>
                <a:spcPct val="90000"/>
              </a:lnSpc>
              <a:defRPr sz="5200">
                <a:solidFill>
                  <a:srgbClr val="191919"/>
                </a:solidFill>
                <a:latin typeface="Arial"/>
                <a:ea typeface="Arial"/>
                <a:cs typeface="Arial"/>
                <a:sym typeface="Arial"/>
              </a:defRPr>
            </a:lvl7pPr>
            <a:lvl8pPr indent="1371600">
              <a:lnSpc>
                <a:spcPct val="90000"/>
              </a:lnSpc>
              <a:defRPr sz="5200">
                <a:solidFill>
                  <a:srgbClr val="191919"/>
                </a:solidFill>
                <a:latin typeface="Arial"/>
                <a:ea typeface="Arial"/>
                <a:cs typeface="Arial"/>
                <a:sym typeface="Arial"/>
              </a:defRPr>
            </a:lvl8pPr>
            <a:lvl9pPr indent="1828800">
              <a:lnSpc>
                <a:spcPct val="90000"/>
              </a:lnSpc>
              <a:defRPr sz="5200">
                <a:solidFill>
                  <a:srgbClr val="191919"/>
                </a:solidFill>
                <a:latin typeface="Arial"/>
                <a:ea typeface="Arial"/>
                <a:cs typeface="Arial"/>
                <a:sym typeface="Arial"/>
              </a:defRPr>
            </a:lvl9pPr>
          </a:lstStyle>
          <a:p>
            <a:pPr algn="ctr"/>
            <a:r>
              <a:rPr lang="en-US" b="1" dirty="0"/>
              <a:t>A Crash Course on Lattices</a:t>
            </a:r>
            <a:endParaRPr lang="en-US" sz="2987" b="1" dirty="0"/>
          </a:p>
        </p:txBody>
      </p:sp>
    </p:spTree>
    <p:extLst>
      <p:ext uri="{BB962C8B-B14F-4D97-AF65-F5344CB8AC3E}">
        <p14:creationId xmlns:p14="http://schemas.microsoft.com/office/powerpoint/2010/main" val="18225225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9B0FA78-CFB1-4DA6-9843-B222C9F8E36E}"/>
              </a:ext>
            </a:extLst>
          </p:cNvPr>
          <p:cNvSpPr>
            <a:spLocks noGrp="1"/>
          </p:cNvSpPr>
          <p:nvPr>
            <p:ph type="body" idx="1"/>
          </p:nvPr>
        </p:nvSpPr>
        <p:spPr>
          <a:xfrm>
            <a:off x="754730" y="1946812"/>
            <a:ext cx="4043480" cy="1524793"/>
          </a:xfrm>
        </p:spPr>
        <p:txBody>
          <a:bodyPr/>
          <a:lstStyle/>
          <a:p>
            <a:pPr marL="0" indent="0">
              <a:buNone/>
            </a:pPr>
            <a:r>
              <a:rPr lang="en-US" sz="2400" dirty="0"/>
              <a:t>The issuer’s signature is a </a:t>
            </a:r>
            <a:r>
              <a:rPr lang="en-US" sz="2400" dirty="0">
                <a:solidFill>
                  <a:srgbClr val="00B0DA"/>
                </a:solidFill>
              </a:rPr>
              <a:t>short vector</a:t>
            </a:r>
            <a:r>
              <a:rPr lang="en-US" sz="2400" dirty="0"/>
              <a:t> in the lattice dependent on the user’s id and attributes, and on the issuer’s pk.</a:t>
            </a:r>
          </a:p>
        </p:txBody>
      </p:sp>
      <p:pic>
        <p:nvPicPr>
          <p:cNvPr id="6" name="Picture 5" descr="male user icon making thumbs up with his hand - vector Clip Art">
            <a:extLst>
              <a:ext uri="{FF2B5EF4-FFF2-40B4-BE49-F238E27FC236}">
                <a16:creationId xmlns:a16="http://schemas.microsoft.com/office/drawing/2014/main" xmlns="" id="{4E396BB2-D0E6-481C-A296-BDA76248D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0423" y="4634069"/>
            <a:ext cx="924767" cy="1205280"/>
          </a:xfrm>
          <a:prstGeom prst="rect">
            <a:avLst/>
          </a:prstGeom>
        </p:spPr>
      </p:pic>
      <p:pic>
        <p:nvPicPr>
          <p:cNvPr id="7" name="Picture 6" descr="Ver la imagen en su resolución original ‎ ((Imagen SVG ...">
            <a:extLst>
              <a:ext uri="{FF2B5EF4-FFF2-40B4-BE49-F238E27FC236}">
                <a16:creationId xmlns:a16="http://schemas.microsoft.com/office/drawing/2014/main" xmlns="" id="{56B02862-D71E-41B2-A2ED-634A0D9DDB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2887" y="6102188"/>
            <a:ext cx="1092303" cy="1092303"/>
          </a:xfrm>
          <a:prstGeom prst="rect">
            <a:avLst/>
          </a:prstGeom>
        </p:spPr>
      </p:pic>
      <p:pic>
        <p:nvPicPr>
          <p:cNvPr id="8" name="Picture 7" descr="File:Map symbol museum 02.png - Wikipedia, the free encyclopedia">
            <a:extLst>
              <a:ext uri="{FF2B5EF4-FFF2-40B4-BE49-F238E27FC236}">
                <a16:creationId xmlns:a16="http://schemas.microsoft.com/office/drawing/2014/main" xmlns="" id="{702E74F1-91ED-4612-B811-831205FA1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240" y="3305443"/>
            <a:ext cx="1328626" cy="1328626"/>
          </a:xfrm>
          <a:prstGeom prst="rect">
            <a:avLst/>
          </a:prstGeom>
        </p:spPr>
      </p:pic>
      <p:cxnSp>
        <p:nvCxnSpPr>
          <p:cNvPr id="9" name="Straight Arrow Connector 8">
            <a:extLst>
              <a:ext uri="{FF2B5EF4-FFF2-40B4-BE49-F238E27FC236}">
                <a16:creationId xmlns:a16="http://schemas.microsoft.com/office/drawing/2014/main" xmlns="" id="{A63FBEC4-AD1D-4B2B-B2F5-EC4F8B8688AC}"/>
              </a:ext>
            </a:extLst>
          </p:cNvPr>
          <p:cNvCxnSpPr>
            <a:cxnSpLocks/>
          </p:cNvCxnSpPr>
          <p:nvPr/>
        </p:nvCxnSpPr>
        <p:spPr>
          <a:xfrm flipV="1">
            <a:off x="4093899" y="4121528"/>
            <a:ext cx="2445903" cy="66024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05BF7D84-42C6-4B23-B1CB-8B70B7568BF6}"/>
              </a:ext>
            </a:extLst>
          </p:cNvPr>
          <p:cNvCxnSpPr>
            <a:cxnSpLocks/>
          </p:cNvCxnSpPr>
          <p:nvPr/>
        </p:nvCxnSpPr>
        <p:spPr>
          <a:xfrm flipH="1">
            <a:off x="4273965" y="4634070"/>
            <a:ext cx="2460909" cy="60264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11" name="Picture 10" descr="Certificate by jhnri4">
            <a:extLst>
              <a:ext uri="{FF2B5EF4-FFF2-40B4-BE49-F238E27FC236}">
                <a16:creationId xmlns:a16="http://schemas.microsoft.com/office/drawing/2014/main" xmlns="" id="{631584DA-C7FF-4205-B780-3E6DE3BB18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8632" y="4964192"/>
            <a:ext cx="477029" cy="382224"/>
          </a:xfrm>
          <a:prstGeom prst="rect">
            <a:avLst/>
          </a:prstGeom>
        </p:spPr>
      </p:pic>
      <p:pic>
        <p:nvPicPr>
          <p:cNvPr id="19" name="Picture 18" descr="male user icon making thumbs up with his hand - vector Clip Art">
            <a:extLst>
              <a:ext uri="{FF2B5EF4-FFF2-40B4-BE49-F238E27FC236}">
                <a16:creationId xmlns:a16="http://schemas.microsoft.com/office/drawing/2014/main" xmlns="" id="{642BD739-7CF3-4138-8495-39D676B91B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68551" y="3975895"/>
            <a:ext cx="429659" cy="559988"/>
          </a:xfrm>
          <a:prstGeom prst="rect">
            <a:avLst/>
          </a:prstGeom>
        </p:spPr>
      </p:pic>
      <p:pic>
        <p:nvPicPr>
          <p:cNvPr id="22" name="Picture 21" descr="Ver la imagen en su resolución original ‎ ((Imagen SVG ...">
            <a:extLst>
              <a:ext uri="{FF2B5EF4-FFF2-40B4-BE49-F238E27FC236}">
                <a16:creationId xmlns:a16="http://schemas.microsoft.com/office/drawing/2014/main" xmlns="" id="{62943488-89AC-4BC5-8DF9-46E325B888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1702" y="3989745"/>
            <a:ext cx="385946" cy="385946"/>
          </a:xfrm>
          <a:prstGeom prst="rect">
            <a:avLst/>
          </a:prstGeom>
        </p:spPr>
      </p:pic>
      <p:sp>
        <p:nvSpPr>
          <p:cNvPr id="31" name="Rectangle 30">
            <a:extLst>
              <a:ext uri="{FF2B5EF4-FFF2-40B4-BE49-F238E27FC236}">
                <a16:creationId xmlns:a16="http://schemas.microsoft.com/office/drawing/2014/main" xmlns="" id="{421E9133-39EC-4EBA-9E12-F49C044FA350}"/>
              </a:ext>
            </a:extLst>
          </p:cNvPr>
          <p:cNvSpPr/>
          <p:nvPr/>
        </p:nvSpPr>
        <p:spPr>
          <a:xfrm>
            <a:off x="324335" y="8863135"/>
            <a:ext cx="12061037" cy="590931"/>
          </a:xfrm>
          <a:prstGeom prst="rect">
            <a:avLst/>
          </a:prstGeom>
        </p:spPr>
        <p:txBody>
          <a:bodyPr wrap="square">
            <a:spAutoFit/>
          </a:bodyPr>
          <a:lstStyle/>
          <a:p>
            <a:r>
              <a:rPr lang="en-US" sz="1800" dirty="0"/>
              <a:t>Cecilia </a:t>
            </a:r>
            <a:r>
              <a:rPr lang="en-US" sz="1800" dirty="0" err="1"/>
              <a:t>Boschini</a:t>
            </a:r>
            <a:r>
              <a:rPr lang="en-US" sz="1800" dirty="0"/>
              <a:t>, Jan </a:t>
            </a:r>
            <a:r>
              <a:rPr lang="en-US" sz="1800" dirty="0" err="1"/>
              <a:t>Camenisch</a:t>
            </a:r>
            <a:r>
              <a:rPr lang="en-US" sz="1800" dirty="0"/>
              <a:t>, Gregory Neven, </a:t>
            </a:r>
            <a:r>
              <a:rPr lang="en-US" sz="1800" b="1" dirty="0"/>
              <a:t>Relaxed lattice-based signatures with short zero-knowledge proofs</a:t>
            </a:r>
            <a:r>
              <a:rPr lang="en-US" sz="1800" dirty="0"/>
              <a:t>, </a:t>
            </a:r>
            <a:r>
              <a:rPr lang="en-US" sz="1800" i="1" dirty="0"/>
              <a:t>Proceedings of International Conference on Information Security, 2018.</a:t>
            </a:r>
            <a:endParaRPr lang="en-US" sz="1800" dirty="0"/>
          </a:p>
        </p:txBody>
      </p:sp>
      <p:sp>
        <p:nvSpPr>
          <p:cNvPr id="32" name="Title 1">
            <a:extLst>
              <a:ext uri="{FF2B5EF4-FFF2-40B4-BE49-F238E27FC236}">
                <a16:creationId xmlns:a16="http://schemas.microsoft.com/office/drawing/2014/main" xmlns="" id="{29B6A596-37F1-4222-9F56-618848EC83AC}"/>
              </a:ext>
            </a:extLst>
          </p:cNvPr>
          <p:cNvSpPr txBox="1">
            <a:spLocks/>
          </p:cNvSpPr>
          <p:nvPr/>
        </p:nvSpPr>
        <p:spPr>
          <a:xfrm>
            <a:off x="324335" y="615013"/>
            <a:ext cx="12354561" cy="16374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nSpc>
                <a:spcPct val="90000"/>
              </a:lnSpc>
              <a:defRPr sz="5200">
                <a:solidFill>
                  <a:srgbClr val="191919"/>
                </a:solidFill>
                <a:latin typeface="Arial"/>
                <a:ea typeface="Arial"/>
                <a:cs typeface="Arial"/>
                <a:sym typeface="Arial"/>
              </a:defRPr>
            </a:lvl1pPr>
            <a:lvl2pPr>
              <a:lnSpc>
                <a:spcPct val="90000"/>
              </a:lnSpc>
              <a:defRPr sz="5200">
                <a:solidFill>
                  <a:srgbClr val="191919"/>
                </a:solidFill>
                <a:latin typeface="Arial"/>
                <a:ea typeface="Arial"/>
                <a:cs typeface="Arial"/>
                <a:sym typeface="Arial"/>
              </a:defRPr>
            </a:lvl2pPr>
            <a:lvl3pPr>
              <a:lnSpc>
                <a:spcPct val="90000"/>
              </a:lnSpc>
              <a:defRPr sz="5200">
                <a:solidFill>
                  <a:srgbClr val="191919"/>
                </a:solidFill>
                <a:latin typeface="Arial"/>
                <a:ea typeface="Arial"/>
                <a:cs typeface="Arial"/>
                <a:sym typeface="Arial"/>
              </a:defRPr>
            </a:lvl3pPr>
            <a:lvl4pPr>
              <a:lnSpc>
                <a:spcPct val="90000"/>
              </a:lnSpc>
              <a:defRPr sz="5200">
                <a:solidFill>
                  <a:srgbClr val="191919"/>
                </a:solidFill>
                <a:latin typeface="Arial"/>
                <a:ea typeface="Arial"/>
                <a:cs typeface="Arial"/>
                <a:sym typeface="Arial"/>
              </a:defRPr>
            </a:lvl4pPr>
            <a:lvl5pPr>
              <a:lnSpc>
                <a:spcPct val="90000"/>
              </a:lnSpc>
              <a:defRPr sz="5200">
                <a:solidFill>
                  <a:srgbClr val="191919"/>
                </a:solidFill>
                <a:latin typeface="Arial"/>
                <a:ea typeface="Arial"/>
                <a:cs typeface="Arial"/>
                <a:sym typeface="Arial"/>
              </a:defRPr>
            </a:lvl5pPr>
            <a:lvl6pPr indent="457200">
              <a:lnSpc>
                <a:spcPct val="90000"/>
              </a:lnSpc>
              <a:defRPr sz="5200">
                <a:solidFill>
                  <a:srgbClr val="191919"/>
                </a:solidFill>
                <a:latin typeface="Arial"/>
                <a:ea typeface="Arial"/>
                <a:cs typeface="Arial"/>
                <a:sym typeface="Arial"/>
              </a:defRPr>
            </a:lvl6pPr>
            <a:lvl7pPr indent="914400">
              <a:lnSpc>
                <a:spcPct val="90000"/>
              </a:lnSpc>
              <a:defRPr sz="5200">
                <a:solidFill>
                  <a:srgbClr val="191919"/>
                </a:solidFill>
                <a:latin typeface="Arial"/>
                <a:ea typeface="Arial"/>
                <a:cs typeface="Arial"/>
                <a:sym typeface="Arial"/>
              </a:defRPr>
            </a:lvl7pPr>
            <a:lvl8pPr indent="1371600">
              <a:lnSpc>
                <a:spcPct val="90000"/>
              </a:lnSpc>
              <a:defRPr sz="5200">
                <a:solidFill>
                  <a:srgbClr val="191919"/>
                </a:solidFill>
                <a:latin typeface="Arial"/>
                <a:ea typeface="Arial"/>
                <a:cs typeface="Arial"/>
                <a:sym typeface="Arial"/>
              </a:defRPr>
            </a:lvl8pPr>
            <a:lvl9pPr indent="1828800">
              <a:lnSpc>
                <a:spcPct val="90000"/>
              </a:lnSpc>
              <a:defRPr sz="5200">
                <a:solidFill>
                  <a:srgbClr val="191919"/>
                </a:solidFill>
                <a:latin typeface="Arial"/>
                <a:ea typeface="Arial"/>
                <a:cs typeface="Arial"/>
                <a:sym typeface="Arial"/>
              </a:defRPr>
            </a:lvl9pPr>
          </a:lstStyle>
          <a:p>
            <a:pPr algn="ctr"/>
            <a:r>
              <a:rPr lang="en-US" b="1" dirty="0"/>
              <a:t>Intuition behind AAT over lattices</a:t>
            </a:r>
            <a:endParaRPr lang="en-US" sz="2987" b="1" dirty="0"/>
          </a:p>
        </p:txBody>
      </p:sp>
      <p:pic>
        <p:nvPicPr>
          <p:cNvPr id="34" name="Picture 33">
            <a:extLst>
              <a:ext uri="{FF2B5EF4-FFF2-40B4-BE49-F238E27FC236}">
                <a16:creationId xmlns:a16="http://schemas.microsoft.com/office/drawing/2014/main" xmlns="" id="{DB26577C-19E5-4D60-92CB-7E5F13EA66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238629" y="4873640"/>
            <a:ext cx="626130" cy="315831"/>
          </a:xfrm>
          <a:prstGeom prst="rect">
            <a:avLst/>
          </a:prstGeom>
        </p:spPr>
      </p:pic>
      <p:pic>
        <p:nvPicPr>
          <p:cNvPr id="12" name="Picture 11" descr="Datei:User-female.svg – Wikipedia">
            <a:extLst>
              <a:ext uri="{FF2B5EF4-FFF2-40B4-BE49-F238E27FC236}">
                <a16:creationId xmlns:a16="http://schemas.microsoft.com/office/drawing/2014/main" xmlns="" id="{36AD9F51-8836-49DB-9A4B-EA83CFBEC4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56235" y="6958797"/>
            <a:ext cx="1090402" cy="1741009"/>
          </a:xfrm>
          <a:prstGeom prst="rect">
            <a:avLst/>
          </a:prstGeom>
        </p:spPr>
      </p:pic>
      <p:cxnSp>
        <p:nvCxnSpPr>
          <p:cNvPr id="13" name="Straight Arrow Connector 12">
            <a:extLst>
              <a:ext uri="{FF2B5EF4-FFF2-40B4-BE49-F238E27FC236}">
                <a16:creationId xmlns:a16="http://schemas.microsoft.com/office/drawing/2014/main" xmlns="" id="{25CB01F1-0E52-422B-8A28-0DEC67B74E6F}"/>
              </a:ext>
            </a:extLst>
          </p:cNvPr>
          <p:cNvCxnSpPr>
            <a:cxnSpLocks/>
          </p:cNvCxnSpPr>
          <p:nvPr/>
        </p:nvCxnSpPr>
        <p:spPr>
          <a:xfrm flipH="1" flipV="1">
            <a:off x="4484044" y="6119311"/>
            <a:ext cx="3451273" cy="8394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14" name="Picture 13" descr="... editovat times new roman question mark question mark with drop shade">
            <a:extLst>
              <a:ext uri="{FF2B5EF4-FFF2-40B4-BE49-F238E27FC236}">
                <a16:creationId xmlns:a16="http://schemas.microsoft.com/office/drawing/2014/main" xmlns="" id="{244CE2C2-2508-453E-BF96-3FF5916996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8743" y="6119311"/>
            <a:ext cx="235824" cy="393040"/>
          </a:xfrm>
          <a:prstGeom prst="rect">
            <a:avLst/>
          </a:prstGeom>
        </p:spPr>
      </p:pic>
      <p:cxnSp>
        <p:nvCxnSpPr>
          <p:cNvPr id="15" name="Straight Arrow Connector 14">
            <a:extLst>
              <a:ext uri="{FF2B5EF4-FFF2-40B4-BE49-F238E27FC236}">
                <a16:creationId xmlns:a16="http://schemas.microsoft.com/office/drawing/2014/main" xmlns="" id="{1E24D699-243D-4507-A2FC-5D7149CD7F4C}"/>
              </a:ext>
            </a:extLst>
          </p:cNvPr>
          <p:cNvCxnSpPr>
            <a:cxnSpLocks/>
          </p:cNvCxnSpPr>
          <p:nvPr/>
        </p:nvCxnSpPr>
        <p:spPr>
          <a:xfrm>
            <a:off x="4415824" y="6811095"/>
            <a:ext cx="3163578" cy="82366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07A78E6B-8F5C-4EE7-B1B2-979F00015DB6}"/>
              </a:ext>
            </a:extLst>
          </p:cNvPr>
          <p:cNvCxnSpPr>
            <a:cxnSpLocks/>
          </p:cNvCxnSpPr>
          <p:nvPr/>
        </p:nvCxnSpPr>
        <p:spPr>
          <a:xfrm flipH="1" flipV="1">
            <a:off x="4223942" y="7525050"/>
            <a:ext cx="3355460" cy="82421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pic>
        <p:nvPicPr>
          <p:cNvPr id="17" name="Picture 16" descr="Log in | Sign Up Upload Clipart">
            <a:extLst>
              <a:ext uri="{FF2B5EF4-FFF2-40B4-BE49-F238E27FC236}">
                <a16:creationId xmlns:a16="http://schemas.microsoft.com/office/drawing/2014/main" xmlns="" id="{83AE82E4-0CC3-4CDF-B625-0A6DA996055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90967" y="7398195"/>
            <a:ext cx="551981" cy="551981"/>
          </a:xfrm>
          <a:prstGeom prst="rect">
            <a:avLst/>
          </a:prstGeom>
        </p:spPr>
      </p:pic>
      <p:pic>
        <p:nvPicPr>
          <p:cNvPr id="36" name="Picture 35" descr="male user icon making thumbs up with his hand - vector Clip Art">
            <a:extLst>
              <a:ext uri="{FF2B5EF4-FFF2-40B4-BE49-F238E27FC236}">
                <a16:creationId xmlns:a16="http://schemas.microsoft.com/office/drawing/2014/main" xmlns="" id="{9C84CAC1-CC04-4361-974B-207DF73F55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2912" y="6494663"/>
            <a:ext cx="429659" cy="559988"/>
          </a:xfrm>
          <a:prstGeom prst="rect">
            <a:avLst/>
          </a:prstGeom>
        </p:spPr>
      </p:pic>
      <p:pic>
        <p:nvPicPr>
          <p:cNvPr id="37" name="Picture 36" descr="Diploma-Clip-Art">
            <a:extLst>
              <a:ext uri="{FF2B5EF4-FFF2-40B4-BE49-F238E27FC236}">
                <a16:creationId xmlns:a16="http://schemas.microsoft.com/office/drawing/2014/main" xmlns="" id="{B1F45217-143D-48AD-A26E-2678012C673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flipV="1">
            <a:off x="5976273" y="6665934"/>
            <a:ext cx="417229" cy="509734"/>
          </a:xfrm>
          <a:prstGeom prst="rect">
            <a:avLst/>
          </a:prstGeom>
        </p:spPr>
      </p:pic>
      <p:pic>
        <p:nvPicPr>
          <p:cNvPr id="38" name="Picture 37" descr="Clipart - mask">
            <a:extLst>
              <a:ext uri="{FF2B5EF4-FFF2-40B4-BE49-F238E27FC236}">
                <a16:creationId xmlns:a16="http://schemas.microsoft.com/office/drawing/2014/main" xmlns="" id="{DD7908DD-0C8F-460F-9066-E217A3FE7D6D}"/>
              </a:ext>
            </a:extLst>
          </p:cNvPr>
          <p:cNvPicPr>
            <a:picLocks noChangeAspect="1"/>
          </p:cNvPicPr>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60987" y="6568425"/>
            <a:ext cx="555458" cy="236069"/>
          </a:xfrm>
          <a:prstGeom prst="rect">
            <a:avLst/>
          </a:prstGeom>
        </p:spPr>
      </p:pic>
      <p:grpSp>
        <p:nvGrpSpPr>
          <p:cNvPr id="41" name="Group 40">
            <a:extLst>
              <a:ext uri="{FF2B5EF4-FFF2-40B4-BE49-F238E27FC236}">
                <a16:creationId xmlns:a16="http://schemas.microsoft.com/office/drawing/2014/main" xmlns="" id="{1B66D6F1-720A-46DD-8764-DB1D213A4C7F}"/>
              </a:ext>
            </a:extLst>
          </p:cNvPr>
          <p:cNvGrpSpPr/>
          <p:nvPr/>
        </p:nvGrpSpPr>
        <p:grpSpPr>
          <a:xfrm>
            <a:off x="6988700" y="4537858"/>
            <a:ext cx="1090403" cy="891184"/>
            <a:chOff x="7119974" y="4211292"/>
            <a:chExt cx="1372300" cy="975932"/>
          </a:xfrm>
        </p:grpSpPr>
        <p:pic>
          <p:nvPicPr>
            <p:cNvPr id="35" name="Picture 34">
              <a:extLst>
                <a:ext uri="{FF2B5EF4-FFF2-40B4-BE49-F238E27FC236}">
                  <a16:creationId xmlns:a16="http://schemas.microsoft.com/office/drawing/2014/main" xmlns="" id="{EE617DDD-6CB5-4FD0-AE05-517F6C5CDA9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19974" y="4211292"/>
              <a:ext cx="1372300" cy="975932"/>
            </a:xfrm>
            <a:prstGeom prst="rect">
              <a:avLst/>
            </a:prstGeom>
            <a:ln>
              <a:solidFill>
                <a:schemeClr val="bg2"/>
              </a:solidFill>
            </a:ln>
          </p:spPr>
        </p:pic>
        <p:pic>
          <p:nvPicPr>
            <p:cNvPr id="33" name="Picture 32">
              <a:extLst>
                <a:ext uri="{FF2B5EF4-FFF2-40B4-BE49-F238E27FC236}">
                  <a16:creationId xmlns:a16="http://schemas.microsoft.com/office/drawing/2014/main" xmlns="" id="{A7EAEFF3-2A98-46CF-85E3-BA0970A7B0C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7141410" y="4835651"/>
              <a:ext cx="614223" cy="315831"/>
            </a:xfrm>
            <a:prstGeom prst="rect">
              <a:avLst/>
            </a:prstGeom>
            <a:ln>
              <a:noFill/>
            </a:ln>
          </p:spPr>
        </p:pic>
      </p:grpSp>
      <p:grpSp>
        <p:nvGrpSpPr>
          <p:cNvPr id="51" name="Group 50">
            <a:extLst>
              <a:ext uri="{FF2B5EF4-FFF2-40B4-BE49-F238E27FC236}">
                <a16:creationId xmlns:a16="http://schemas.microsoft.com/office/drawing/2014/main" xmlns="" id="{F5AFD3B6-BA43-4823-A375-74FD23E3BA99}"/>
              </a:ext>
            </a:extLst>
          </p:cNvPr>
          <p:cNvGrpSpPr/>
          <p:nvPr/>
        </p:nvGrpSpPr>
        <p:grpSpPr>
          <a:xfrm>
            <a:off x="8864759" y="2252468"/>
            <a:ext cx="1828641" cy="1385636"/>
            <a:chOff x="8864759" y="2252468"/>
            <a:chExt cx="1828641" cy="1385636"/>
          </a:xfrm>
        </p:grpSpPr>
        <p:grpSp>
          <p:nvGrpSpPr>
            <p:cNvPr id="47" name="Group 46">
              <a:extLst>
                <a:ext uri="{FF2B5EF4-FFF2-40B4-BE49-F238E27FC236}">
                  <a16:creationId xmlns:a16="http://schemas.microsoft.com/office/drawing/2014/main" xmlns="" id="{1EC9DB63-1DE6-4276-9DEE-AAC5339E8264}"/>
                </a:ext>
              </a:extLst>
            </p:cNvPr>
            <p:cNvGrpSpPr/>
            <p:nvPr/>
          </p:nvGrpSpPr>
          <p:grpSpPr>
            <a:xfrm>
              <a:off x="8864759" y="2252468"/>
              <a:ext cx="1828641" cy="1385636"/>
              <a:chOff x="9289243" y="2022391"/>
              <a:chExt cx="1372300" cy="975932"/>
            </a:xfrm>
          </p:grpSpPr>
          <p:pic>
            <p:nvPicPr>
              <p:cNvPr id="48" name="Picture 47">
                <a:extLst>
                  <a:ext uri="{FF2B5EF4-FFF2-40B4-BE49-F238E27FC236}">
                    <a16:creationId xmlns:a16="http://schemas.microsoft.com/office/drawing/2014/main" xmlns="" id="{6AEF8157-DB7A-4426-B14B-6C7128D21C9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89243" y="2022391"/>
                <a:ext cx="1372300" cy="975932"/>
              </a:xfrm>
              <a:prstGeom prst="rect">
                <a:avLst/>
              </a:prstGeom>
              <a:ln>
                <a:solidFill>
                  <a:schemeClr val="bg2"/>
                </a:solidFill>
              </a:ln>
            </p:spPr>
          </p:pic>
          <p:pic>
            <p:nvPicPr>
              <p:cNvPr id="49" name="Picture 48">
                <a:extLst>
                  <a:ext uri="{FF2B5EF4-FFF2-40B4-BE49-F238E27FC236}">
                    <a16:creationId xmlns:a16="http://schemas.microsoft.com/office/drawing/2014/main" xmlns="" id="{77208B55-3468-431E-87C7-B890BF3EC25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9310677" y="2646750"/>
                <a:ext cx="614223" cy="315831"/>
              </a:xfrm>
              <a:prstGeom prst="rect">
                <a:avLst/>
              </a:prstGeom>
              <a:ln>
                <a:noFill/>
              </a:ln>
            </p:spPr>
          </p:pic>
        </p:grpSp>
        <p:pic>
          <p:nvPicPr>
            <p:cNvPr id="46" name="Picture 45" descr="Ver la imagen en su resolución original ‎ ((Imagen SVG ...">
              <a:extLst>
                <a:ext uri="{FF2B5EF4-FFF2-40B4-BE49-F238E27FC236}">
                  <a16:creationId xmlns:a16="http://schemas.microsoft.com/office/drawing/2014/main" xmlns="" id="{B90D6462-01BC-4288-9B8F-997F082D3C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0712" y="3242267"/>
              <a:ext cx="385946" cy="385946"/>
            </a:xfrm>
            <a:prstGeom prst="rect">
              <a:avLst/>
            </a:prstGeom>
          </p:spPr>
        </p:pic>
        <p:pic>
          <p:nvPicPr>
            <p:cNvPr id="50" name="Picture 49" descr="male user icon making thumbs up with his hand - vector Clip Art">
              <a:extLst>
                <a:ext uri="{FF2B5EF4-FFF2-40B4-BE49-F238E27FC236}">
                  <a16:creationId xmlns:a16="http://schemas.microsoft.com/office/drawing/2014/main" xmlns="" id="{0719CBEF-DCA5-43B7-83F9-4829BF5E27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4311" y="3042841"/>
              <a:ext cx="429659" cy="559988"/>
            </a:xfrm>
            <a:prstGeom prst="rect">
              <a:avLst/>
            </a:prstGeom>
          </p:spPr>
        </p:pic>
      </p:grpSp>
      <p:pic>
        <p:nvPicPr>
          <p:cNvPr id="52" name="Picture 51" descr="Certificate by jhnri4">
            <a:extLst>
              <a:ext uri="{FF2B5EF4-FFF2-40B4-BE49-F238E27FC236}">
                <a16:creationId xmlns:a16="http://schemas.microsoft.com/office/drawing/2014/main" xmlns="" id="{05637A13-EAA6-497C-96F7-3470C20017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1772" y="2526575"/>
            <a:ext cx="477029" cy="382224"/>
          </a:xfrm>
          <a:prstGeom prst="rect">
            <a:avLst/>
          </a:prstGeom>
        </p:spPr>
      </p:pic>
      <p:sp>
        <p:nvSpPr>
          <p:cNvPr id="53" name="TextBox 52">
            <a:extLst>
              <a:ext uri="{FF2B5EF4-FFF2-40B4-BE49-F238E27FC236}">
                <a16:creationId xmlns:a16="http://schemas.microsoft.com/office/drawing/2014/main" xmlns="" id="{37C891AF-9441-46D8-B138-AFE63CF0C3D3}"/>
              </a:ext>
            </a:extLst>
          </p:cNvPr>
          <p:cNvSpPr txBox="1"/>
          <p:nvPr/>
        </p:nvSpPr>
        <p:spPr>
          <a:xfrm>
            <a:off x="8864759" y="5682583"/>
            <a:ext cx="3492051" cy="11285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Unforgeable if it is hard</a:t>
            </a:r>
          </a:p>
          <a:p>
            <a:pPr marL="0" marR="0" indent="0" algn="l" defTabSz="914400" rtl="0" fontAlgn="auto" latinLnBrk="1" hangingPunct="0">
              <a:lnSpc>
                <a:spcPct val="90000"/>
              </a:lnSpc>
              <a:spcBef>
                <a:spcPts val="0"/>
              </a:spcBef>
              <a:spcAft>
                <a:spcPts val="0"/>
              </a:spcAft>
              <a:buClrTx/>
              <a:buSzTx/>
              <a:buFontTx/>
              <a:buNone/>
              <a:tabLst/>
            </a:pP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to find a short vector in</a:t>
            </a:r>
          </a:p>
          <a:p>
            <a:pPr marL="0" marR="0" indent="0" algn="l" defTabSz="914400" rtl="0" fontAlgn="auto" latinLnBrk="1" hangingPunct="0">
              <a:lnSpc>
                <a:spcPct val="90000"/>
              </a:lnSpc>
              <a:spcBef>
                <a:spcPts val="0"/>
              </a:spcBef>
              <a:spcAft>
                <a:spcPts val="0"/>
              </a:spcAft>
              <a:buClrTx/>
              <a:buSzTx/>
              <a:buFontTx/>
              <a:buNone/>
              <a:tabLst/>
            </a:pP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the lattice!</a:t>
            </a:r>
          </a:p>
        </p:txBody>
      </p:sp>
      <p:pic>
        <p:nvPicPr>
          <p:cNvPr id="54" name="Picture 53" descr="Certificate by jhnri4">
            <a:extLst>
              <a:ext uri="{FF2B5EF4-FFF2-40B4-BE49-F238E27FC236}">
                <a16:creationId xmlns:a16="http://schemas.microsoft.com/office/drawing/2014/main" xmlns="" id="{6E995BA3-A317-4E92-B980-07B44B0D670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0757" y="6101063"/>
            <a:ext cx="1092303" cy="875218"/>
          </a:xfrm>
          <a:prstGeom prst="rect">
            <a:avLst/>
          </a:prstGeom>
        </p:spPr>
      </p:pic>
      <p:pic>
        <p:nvPicPr>
          <p:cNvPr id="55" name="Picture 54" descr="Diploma-Clip-Art">
            <a:extLst>
              <a:ext uri="{FF2B5EF4-FFF2-40B4-BE49-F238E27FC236}">
                <a16:creationId xmlns:a16="http://schemas.microsoft.com/office/drawing/2014/main" xmlns="" id="{1CA00001-BECA-4451-AD83-C41A13AECD1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flipV="1">
            <a:off x="1848618" y="7925247"/>
            <a:ext cx="708714" cy="865845"/>
          </a:xfrm>
          <a:prstGeom prst="rect">
            <a:avLst/>
          </a:prstGeom>
        </p:spPr>
      </p:pic>
      <p:sp>
        <p:nvSpPr>
          <p:cNvPr id="56" name="Left Brace 55">
            <a:extLst>
              <a:ext uri="{FF2B5EF4-FFF2-40B4-BE49-F238E27FC236}">
                <a16:creationId xmlns:a16="http://schemas.microsoft.com/office/drawing/2014/main" xmlns="" id="{32AEEBF8-585C-4789-9B89-77084F922035}"/>
              </a:ext>
            </a:extLst>
          </p:cNvPr>
          <p:cNvSpPr/>
          <p:nvPr/>
        </p:nvSpPr>
        <p:spPr>
          <a:xfrm rot="16200000">
            <a:off x="2010042" y="6378536"/>
            <a:ext cx="385866" cy="2344433"/>
          </a:xfrm>
          <a:prstGeom prst="leftBrace">
            <a:avLst/>
          </a:prstGeom>
          <a:noFill/>
          <a:ln w="25400" cap="flat">
            <a:solidFill>
              <a:srgbClr val="00B0DA"/>
            </a:solidFill>
            <a:prstDash val="solid"/>
            <a:bevel/>
          </a:ln>
          <a:effectLst>
            <a:outerShdw blurRad="50800" dist="254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7" name="TextBox 56">
            <a:extLst>
              <a:ext uri="{FF2B5EF4-FFF2-40B4-BE49-F238E27FC236}">
                <a16:creationId xmlns:a16="http://schemas.microsoft.com/office/drawing/2014/main" xmlns="" id="{5B059101-F4EB-4D6C-BA97-327B7514F166}"/>
              </a:ext>
            </a:extLst>
          </p:cNvPr>
          <p:cNvSpPr txBox="1"/>
          <p:nvPr/>
        </p:nvSpPr>
        <p:spPr>
          <a:xfrm>
            <a:off x="9310964" y="6808647"/>
            <a:ext cx="3421124" cy="11285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l" defTabSz="914400" rtl="0" fontAlgn="auto" latinLnBrk="1" hangingPunct="0">
              <a:lnSpc>
                <a:spcPct val="90000"/>
              </a:lnSpc>
              <a:spcBef>
                <a:spcPts val="0"/>
              </a:spcBef>
              <a:spcAft>
                <a:spcPts val="0"/>
              </a:spcAft>
              <a:buClrTx/>
              <a:buSzTx/>
              <a:buFontTx/>
              <a:buNone/>
              <a:tabLst/>
            </a:pP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Only a </a:t>
            </a:r>
            <a:r>
              <a:rPr kumimoji="0" lang="en-US" sz="2400" b="0" i="0" u="none" strike="noStrike" cap="none" spc="0" normalizeH="0" baseline="0" dirty="0">
                <a:ln>
                  <a:noFill/>
                </a:ln>
                <a:solidFill>
                  <a:srgbClr val="AB1A86"/>
                </a:solidFill>
                <a:effectLst/>
                <a:uFillTx/>
                <a:latin typeface="HelvNeue Light for IBM"/>
                <a:ea typeface="HelvNeue Light for IBM"/>
                <a:cs typeface="HelvNeue Light for IBM"/>
                <a:sym typeface="HelvNeue Light for IBM"/>
              </a:rPr>
              <a:t>minimal</a:t>
            </a: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 amount of data is revealed to</a:t>
            </a:r>
          </a:p>
          <a:p>
            <a:pPr marL="0" marR="0" indent="0" algn="l" defTabSz="914400" rtl="0" fontAlgn="auto" latinLnBrk="1" hangingPunct="0">
              <a:lnSpc>
                <a:spcPct val="90000"/>
              </a:lnSpc>
              <a:spcBef>
                <a:spcPts val="0"/>
              </a:spcBef>
              <a:spcAft>
                <a:spcPts val="0"/>
              </a:spcAft>
              <a:buClrTx/>
              <a:buSzTx/>
              <a:buFontTx/>
              <a:buNone/>
              <a:tabLst/>
            </a:pPr>
            <a:r>
              <a:rPr kumimoji="0" lang="en-US" sz="2400" b="0" i="0" u="none" strike="noStrike" cap="none" spc="0" normalizeH="0" baseline="0" dirty="0">
                <a:ln>
                  <a:noFill/>
                </a:ln>
                <a:solidFill>
                  <a:srgbClr val="6D6E70"/>
                </a:solidFill>
                <a:effectLst/>
                <a:uFillTx/>
                <a:latin typeface="HelvNeue Light for IBM"/>
                <a:ea typeface="HelvNeue Light for IBM"/>
                <a:cs typeface="HelvNeue Light for IBM"/>
                <a:sym typeface="HelvNeue Light for IBM"/>
              </a:rPr>
              <a:t>Alice!</a:t>
            </a:r>
          </a:p>
        </p:txBody>
      </p:sp>
    </p:spTree>
    <p:extLst>
      <p:ext uri="{BB962C8B-B14F-4D97-AF65-F5344CB8AC3E}">
        <p14:creationId xmlns:p14="http://schemas.microsoft.com/office/powerpoint/2010/main" val="23147745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63281E-6 -4.94792E-6 L 0.14344 -0.13655 " pathEditMode="relative" rAng="0" ptsTypes="AA">
                                      <p:cBhvr>
                                        <p:cTn id="17" dur="2000" fill="hold"/>
                                        <p:tgtEl>
                                          <p:spTgt spid="41"/>
                                        </p:tgtEl>
                                        <p:attrNameLst>
                                          <p:attrName>ppt_x</p:attrName>
                                          <p:attrName>ppt_y</p:attrName>
                                        </p:attrNameLst>
                                      </p:cBhvr>
                                      <p:rCtr x="7166" y="-6836"/>
                                    </p:animMotion>
                                  </p:childTnLst>
                                </p:cTn>
                              </p:par>
                              <p:par>
                                <p:cTn id="18" presetID="42" presetClass="path" presetSubtype="0" accel="50000" decel="50000" fill="hold" nodeType="withEffect">
                                  <p:stCondLst>
                                    <p:cond delay="0"/>
                                  </p:stCondLst>
                                  <p:childTnLst>
                                    <p:animMotion origin="layout" path="M 3.00781E-6 -6.77083E-7 L 0.31067 -0.12028 " pathEditMode="relative" rAng="0" ptsTypes="AA">
                                      <p:cBhvr>
                                        <p:cTn id="19" dur="2000" fill="hold"/>
                                        <p:tgtEl>
                                          <p:spTgt spid="19"/>
                                        </p:tgtEl>
                                        <p:attrNameLst>
                                          <p:attrName>ppt_x</p:attrName>
                                          <p:attrName>ppt_y</p:attrName>
                                        </p:attrNameLst>
                                      </p:cBhvr>
                                      <p:rCtr x="15527" y="-6022"/>
                                    </p:animMotion>
                                  </p:childTnLst>
                                </p:cTn>
                              </p:par>
                              <p:par>
                                <p:cTn id="20" presetID="42" presetClass="path" presetSubtype="0" accel="50000" decel="50000" fill="hold" nodeType="withEffect">
                                  <p:stCondLst>
                                    <p:cond delay="0"/>
                                  </p:stCondLst>
                                  <p:childTnLst>
                                    <p:animMotion origin="layout" path="M 3.51563E-6 -9.375E-7 L 0.29809 -0.11426 " pathEditMode="relative" rAng="0" ptsTypes="AA">
                                      <p:cBhvr>
                                        <p:cTn id="21" dur="2000" fill="hold"/>
                                        <p:tgtEl>
                                          <p:spTgt spid="22"/>
                                        </p:tgtEl>
                                        <p:attrNameLst>
                                          <p:attrName>ppt_x</p:attrName>
                                          <p:attrName>ppt_y</p:attrName>
                                        </p:attrNameLst>
                                      </p:cBhvr>
                                      <p:rCtr x="14905" y="-5713"/>
                                    </p:animMotion>
                                  </p:childTnLst>
                                </p:cTn>
                              </p:par>
                            </p:childTnLst>
                          </p:cTn>
                        </p:par>
                        <p:par>
                          <p:cTn id="22" fill="hold">
                            <p:stCondLst>
                              <p:cond delay="2000"/>
                            </p:stCondLst>
                            <p:childTnLst>
                              <p:par>
                                <p:cTn id="23" presetID="10" presetClass="exit" presetSubtype="0" fill="hold" nodeType="after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2.77344E-6 2.23958E-6 L 0.08924 -0.13119 " pathEditMode="relative" rAng="0" ptsTypes="AA">
                                      <p:cBhvr>
                                        <p:cTn id="38" dur="2000" fill="hold"/>
                                        <p:tgtEl>
                                          <p:spTgt spid="34"/>
                                        </p:tgtEl>
                                        <p:attrNameLst>
                                          <p:attrName>ppt_x</p:attrName>
                                          <p:attrName>ppt_y</p:attrName>
                                        </p:attrNameLst>
                                      </p:cBhvr>
                                      <p:rCtr x="4456" y="-6559"/>
                                    </p:animMotion>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bg/>
                                          </p:spTgt>
                                        </p:tgtEl>
                                        <p:attrNameLst>
                                          <p:attrName>style.visibility</p:attrName>
                                        </p:attrNameLst>
                                      </p:cBhvr>
                                      <p:to>
                                        <p:strVal val="visible"/>
                                      </p:to>
                                    </p:set>
                                    <p:animEffect transition="in" filter="fade">
                                      <p:cBhvr>
                                        <p:cTn id="47" dur="500"/>
                                        <p:tgtEl>
                                          <p:spTgt spid="5">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0" end="0"/>
                                            </p:txEl>
                                          </p:spTgt>
                                        </p:tgtEl>
                                        <p:attrNameLst>
                                          <p:attrName>style.visibility</p:attrName>
                                        </p:attrNameLst>
                                      </p:cBhvr>
                                      <p:to>
                                        <p:strVal val="visible"/>
                                      </p:to>
                                    </p:set>
                                    <p:animEffect transition="in" filter="fade">
                                      <p:cBhvr>
                                        <p:cTn id="50" dur="500"/>
                                        <p:tgtEl>
                                          <p:spTgt spid="5">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5">
                                            <p:txEl>
                                              <p:pRg st="0" end="0"/>
                                            </p:txEl>
                                          </p:spTgt>
                                        </p:tgtEl>
                                      </p:cBhvr>
                                    </p:animEffect>
                                    <p:set>
                                      <p:cBhvr>
                                        <p:cTn id="71" dur="1" fill="hold">
                                          <p:stCondLst>
                                            <p:cond delay="499"/>
                                          </p:stCondLst>
                                        </p:cTn>
                                        <p:tgtEl>
                                          <p:spTgt spid="5">
                                            <p:txEl>
                                              <p:pRg st="0" end="0"/>
                                            </p:tx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5">
                                            <p:bg/>
                                          </p:spTgt>
                                        </p:tgtEl>
                                      </p:cBhvr>
                                    </p:animEffect>
                                    <p:set>
                                      <p:cBhvr>
                                        <p:cTn id="74" dur="1" fill="hold">
                                          <p:stCondLst>
                                            <p:cond delay="499"/>
                                          </p:stCondLst>
                                        </p:cTn>
                                        <p:tgtEl>
                                          <p:spTgt spid="5">
                                            <p:bg/>
                                          </p:spTgt>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53"/>
                                        </p:tgtEl>
                                      </p:cBhvr>
                                    </p:animEffect>
                                    <p:set>
                                      <p:cBhvr>
                                        <p:cTn id="77" dur="1" fill="hold">
                                          <p:stCondLst>
                                            <p:cond delay="499"/>
                                          </p:stCondLst>
                                        </p:cTn>
                                        <p:tgtEl>
                                          <p:spTgt spid="53"/>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par>
                                <p:cTn id="81" presetID="10"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par>
                                <p:cTn id="92" presetID="10"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par>
                                <p:cTn id="105" presetID="10" presetClass="entr" presetSubtype="0"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childTnLst>
                                </p:cTn>
                              </p:par>
                              <p:par>
                                <p:cTn id="113" presetID="10" presetClass="entr" presetSubtype="0" fill="hold" nodeType="with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5" grpId="1" uiExpand="1" build="p" animBg="1"/>
      <p:bldP spid="53" grpId="0"/>
      <p:bldP spid="53" grpId="1"/>
      <p:bldP spid="56" grpId="0" animBg="1"/>
      <p:bldP spid="57" grpId="0"/>
    </p:bldLst>
  </p:timing>
</p:sld>
</file>

<file path=ppt/theme/theme1.xml><?xml version="1.0" encoding="utf-8"?>
<a:theme xmlns:a="http://schemas.openxmlformats.org/drawingml/2006/main" name="Default">
  <a:themeElements>
    <a:clrScheme name="Default">
      <a:dk1>
        <a:srgbClr val="6D6E70"/>
      </a:dk1>
      <a:lt1>
        <a:srgbClr val="FFFFFF"/>
      </a:lt1>
      <a:dk2>
        <a:srgbClr val="A7A7A7"/>
      </a:dk2>
      <a:lt2>
        <a:srgbClr val="535353"/>
      </a:lt2>
      <a:accent1>
        <a:srgbClr val="00B0DA"/>
      </a:accent1>
      <a:accent2>
        <a:srgbClr val="00637A"/>
      </a:accent2>
      <a:accent3>
        <a:srgbClr val="8F8F8F"/>
      </a:accent3>
      <a:accent4>
        <a:srgbClr val="5C5D5F"/>
      </a:accent4>
      <a:accent5>
        <a:srgbClr val="AAD4EA"/>
      </a:accent5>
      <a:accent6>
        <a:srgbClr val="009FC5"/>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B0DA"/>
          </a:solidFill>
          <a:prstDash val="solid"/>
          <a:bevel/>
        </a:ln>
        <a:effectLst/>
      </a:spPr>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90000"/>
          </a:lnSpc>
          <a:spcBef>
            <a:spcPts val="0"/>
          </a:spcBef>
          <a:spcAft>
            <a:spcPts val="0"/>
          </a:spcAft>
          <a:buClrTx/>
          <a:buSzTx/>
          <a:buFontTx/>
          <a:buNone/>
          <a:tabLst/>
          <a:defRPr kumimoji="0"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B0DA"/>
          </a:solidFill>
          <a:prstDash val="solid"/>
          <a:bevel/>
        </a:ln>
        <a:effectLst>
          <a:outerShdw blurRad="50800" dist="254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3" tIns="65023" rIns="65023" bIns="65023" numCol="1" spcCol="38100" rtlCol="0" anchor="t">
        <a:spAutoFit/>
      </a:bodyPr>
      <a:lstStyle>
        <a:defPPr marL="0" marR="0" indent="0" algn="l" defTabSz="914400" rtl="0" fontAlgn="auto" latinLnBrk="1" hangingPunct="0">
          <a:lnSpc>
            <a:spcPct val="90000"/>
          </a:lnSpc>
          <a:spcBef>
            <a:spcPts val="0"/>
          </a:spcBef>
          <a:spcAft>
            <a:spcPts val="0"/>
          </a:spcAft>
          <a:buClrTx/>
          <a:buSzTx/>
          <a:buFontTx/>
          <a:buNone/>
          <a:tabLst/>
          <a:defRPr kumimoji="0"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B0DA"/>
      </a:accent1>
      <a:accent2>
        <a:srgbClr val="00637A"/>
      </a:accent2>
      <a:accent3>
        <a:srgbClr val="8F8F8F"/>
      </a:accent3>
      <a:accent4>
        <a:srgbClr val="5C5D5F"/>
      </a:accent4>
      <a:accent5>
        <a:srgbClr val="AAD4EA"/>
      </a:accent5>
      <a:accent6>
        <a:srgbClr val="009FC5"/>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B0DA"/>
          </a:solidFill>
          <a:prstDash val="solid"/>
          <a:bevel/>
        </a:ln>
        <a:effectLst/>
      </a:spPr>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90000"/>
          </a:lnSpc>
          <a:spcBef>
            <a:spcPts val="0"/>
          </a:spcBef>
          <a:spcAft>
            <a:spcPts val="0"/>
          </a:spcAft>
          <a:buClrTx/>
          <a:buSzTx/>
          <a:buFontTx/>
          <a:buNone/>
          <a:tabLst/>
          <a:defRPr kumimoji="0"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B0DA"/>
          </a:solidFill>
          <a:prstDash val="solid"/>
          <a:bevel/>
        </a:ln>
        <a:effectLst>
          <a:outerShdw blurRad="50800" dist="254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3" tIns="65023" rIns="65023" bIns="65023" numCol="1" spcCol="38100" rtlCol="0" anchor="t">
        <a:spAutoFit/>
      </a:bodyPr>
      <a:lstStyle>
        <a:defPPr marL="0" marR="0" indent="0" algn="l" defTabSz="914400" rtl="0" fontAlgn="auto" latinLnBrk="1" hangingPunct="0">
          <a:lnSpc>
            <a:spcPct val="90000"/>
          </a:lnSpc>
          <a:spcBef>
            <a:spcPts val="0"/>
          </a:spcBef>
          <a:spcAft>
            <a:spcPts val="0"/>
          </a:spcAft>
          <a:buClrTx/>
          <a:buSzTx/>
          <a:buFontTx/>
          <a:buNone/>
          <a:tabLst/>
          <a:defRPr kumimoji="0" sz="3600" b="0" i="0" u="none" strike="noStrike" cap="none" spc="0" normalizeH="0" baseline="0">
            <a:ln>
              <a:noFill/>
            </a:ln>
            <a:solidFill>
              <a:srgbClr val="6D6E70"/>
            </a:solidFill>
            <a:effectLst/>
            <a:uFillTx/>
            <a:latin typeface="HelvNeue Light for IBM"/>
            <a:ea typeface="HelvNeue Light for IBM"/>
            <a:cs typeface="HelvNeue Light for IBM"/>
            <a:sym typeface="HelvNeue Light for IB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2156</TotalTime>
  <Words>642</Words>
  <Application>Microsoft Office PowerPoint</Application>
  <PresentationFormat>Personalizzato</PresentationFormat>
  <Paragraphs>70</Paragraphs>
  <Slides>10</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10</vt:i4>
      </vt:variant>
    </vt:vector>
  </HeadingPairs>
  <TitlesOfParts>
    <vt:vector size="18" baseType="lpstr">
      <vt:lpstr>Arial</vt:lpstr>
      <vt:lpstr>Calibri</vt:lpstr>
      <vt:lpstr>Helvetica Neue</vt:lpstr>
      <vt:lpstr>HelvNeue Light for IBM</vt:lpstr>
      <vt:lpstr>IBM Plex Sans Condensed Medium</vt:lpstr>
      <vt:lpstr>IBM Plex Sans Text</vt:lpstr>
      <vt:lpstr>Wingdings</vt:lpstr>
      <vt:lpstr>Default</vt:lpstr>
      <vt:lpstr>The (post-quantum) future of data privacy</vt:lpstr>
      <vt:lpstr>Presentazione standard di PowerPoint</vt:lpstr>
      <vt:lpstr>Presentazione standard di PowerPoint</vt:lpstr>
      <vt:lpstr>How to guarantee privacy? Minimize!</vt:lpstr>
      <vt:lpstr>Privacy in the Quantum World</vt:lpstr>
      <vt:lpstr>Attribute-based Tokens over lattices</vt:lpstr>
      <vt:lpstr>Presentazione standard di PowerPoint</vt:lpstr>
      <vt:lpstr>Presentazione standard di PowerPoint</vt:lpstr>
      <vt:lpstr>Presentazione standard di PowerPoint</vt:lpstr>
      <vt:lpstr>Open Positions in our group!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(post-quantum) future of data privacy</dc:title>
  <dc:creator>Cecilia Boschini</dc:creator>
  <cp:lastModifiedBy>Utente</cp:lastModifiedBy>
  <cp:revision>75</cp:revision>
  <dcterms:modified xsi:type="dcterms:W3CDTF">2018-10-04T11:53:39Z</dcterms:modified>
</cp:coreProperties>
</file>